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5" r:id="rId5"/>
    <p:sldMasterId id="2147483738" r:id="rId6"/>
    <p:sldMasterId id="2147483731" r:id="rId7"/>
    <p:sldMasterId id="2147483725" r:id="rId8"/>
  </p:sldMasterIdLst>
  <p:notesMasterIdLst>
    <p:notesMasterId r:id="rId16"/>
  </p:notesMasterIdLst>
  <p:handoutMasterIdLst>
    <p:handoutMasterId r:id="rId17"/>
  </p:handoutMasterIdLst>
  <p:sldIdLst>
    <p:sldId id="725" r:id="rId9"/>
    <p:sldId id="732" r:id="rId10"/>
    <p:sldId id="741" r:id="rId11"/>
    <p:sldId id="740" r:id="rId12"/>
    <p:sldId id="743" r:id="rId13"/>
    <p:sldId id="744" r:id="rId14"/>
    <p:sldId id="742" r:id="rId15"/>
  </p:sldIdLst>
  <p:sldSz cx="12126913" cy="6858000"/>
  <p:notesSz cx="9144000" cy="6858000"/>
  <p:custShowLst>
    <p:custShow name="Test1" id="0">
      <p:sldLst/>
    </p:custShow>
  </p:custShowLst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öjd Stina, UHnvf" initials="FSU" lastIdx="200" clrIdx="0">
    <p:extLst>
      <p:ext uri="{19B8F6BF-5375-455C-9EA6-DF929625EA0E}">
        <p15:presenceInfo xmlns:p15="http://schemas.microsoft.com/office/powerpoint/2012/main" userId="S-1-5-21-3282178652-2823510310-3805757255-423658" providerId="AD"/>
      </p:ext>
    </p:extLst>
  </p:cmAuthor>
  <p:cmAuthor id="2" name="Elfwing Yngwe, UHväda Konsult" initials="EYUK" lastIdx="36" clrIdx="1">
    <p:extLst>
      <p:ext uri="{19B8F6BF-5375-455C-9EA6-DF929625EA0E}">
        <p15:presenceInfo xmlns:p15="http://schemas.microsoft.com/office/powerpoint/2012/main" userId="S-1-5-21-3282178652-2823510310-3805757255-8923" providerId="AD"/>
      </p:ext>
    </p:extLst>
  </p:cmAuthor>
  <p:cmAuthor id="3" name="Schneider, Stefan03 (uib15785)" initials="SS(" lastIdx="6" clrIdx="4">
    <p:extLst>
      <p:ext uri="{19B8F6BF-5375-455C-9EA6-DF929625EA0E}">
        <p15:presenceInfo xmlns:p15="http://schemas.microsoft.com/office/powerpoint/2012/main" userId="S::uib15785@contiwan.com::ee545a8d-90f9-4fa9-b9a6-d30fa26eddce" providerId="AD"/>
      </p:ext>
    </p:extLst>
  </p:cmAuthor>
  <p:cmAuthor id="4" name="Göransson Staffan, UHvädi Konsult" initials="GSUK" lastIdx="2" clrIdx="3">
    <p:extLst>
      <p:ext uri="{19B8F6BF-5375-455C-9EA6-DF929625EA0E}">
        <p15:presenceInfo xmlns:p15="http://schemas.microsoft.com/office/powerpoint/2012/main" userId="S-1-5-21-3282178652-2823510310-3805757255-5307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D795"/>
    <a:srgbClr val="FF7C80"/>
    <a:srgbClr val="4ACA72"/>
    <a:srgbClr val="34B25B"/>
    <a:srgbClr val="3BC566"/>
    <a:srgbClr val="298B47"/>
    <a:srgbClr val="0099CC"/>
    <a:srgbClr val="E27F00"/>
    <a:srgbClr val="F9E6D1"/>
    <a:srgbClr val="DEEB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Format med tema 1 - dekorfär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Format med tema 1 - dekorfär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Format med tema 1 - dekorfärg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85" autoAdjust="0"/>
    <p:restoredTop sz="61279" autoAdjust="0"/>
  </p:normalViewPr>
  <p:slideViewPr>
    <p:cSldViewPr snapToGrid="0">
      <p:cViewPr varScale="1">
        <p:scale>
          <a:sx n="70" d="100"/>
          <a:sy n="70" d="100"/>
        </p:scale>
        <p:origin x="2376" y="54"/>
      </p:cViewPr>
      <p:guideLst>
        <p:guide orient="horz" pos="2160"/>
        <p:guide pos="37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9" d="100"/>
          <a:sy n="109" d="100"/>
        </p:scale>
        <p:origin x="165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5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A22586-C325-4233-AD4A-70D31B7D32C1}" type="doc">
      <dgm:prSet loTypeId="urn:microsoft.com/office/officeart/2005/8/layout/cycle6" loCatId="cycle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9219E848-986D-4D20-86DA-9E607A66F816}">
      <dgm:prSet phldrT="[Text]"/>
      <dgm:spPr/>
      <dgm:t>
        <a:bodyPr/>
        <a:lstStyle/>
        <a:p>
          <a:r>
            <a:rPr lang="sv-SE" dirty="0" smtClean="0"/>
            <a:t>Utbildningsmaterial</a:t>
          </a:r>
          <a:endParaRPr lang="sv-SE" dirty="0"/>
        </a:p>
      </dgm:t>
    </dgm:pt>
    <dgm:pt modelId="{279291AB-2810-418E-A24A-CCA56ECD907D}" type="parTrans" cxnId="{DF271584-8137-4568-B3AF-59B3043ADB9D}">
      <dgm:prSet/>
      <dgm:spPr/>
      <dgm:t>
        <a:bodyPr/>
        <a:lstStyle/>
        <a:p>
          <a:endParaRPr lang="sv-SE"/>
        </a:p>
      </dgm:t>
    </dgm:pt>
    <dgm:pt modelId="{7DDAA7B3-FC86-40F7-AA69-7989C429A215}" type="sibTrans" cxnId="{DF271584-8137-4568-B3AF-59B3043ADB9D}">
      <dgm:prSet/>
      <dgm:spPr/>
      <dgm:t>
        <a:bodyPr/>
        <a:lstStyle/>
        <a:p>
          <a:endParaRPr lang="sv-SE"/>
        </a:p>
      </dgm:t>
    </dgm:pt>
    <dgm:pt modelId="{F9A91C20-172A-4C89-B511-1596A82D62F8}">
      <dgm:prSet phldrT="[Text]"/>
      <dgm:spPr/>
      <dgm:t>
        <a:bodyPr/>
        <a:lstStyle/>
        <a:p>
          <a:r>
            <a:rPr lang="sv-SE" dirty="0" smtClean="0"/>
            <a:t>Skolvalskartor</a:t>
          </a:r>
        </a:p>
        <a:p>
          <a:r>
            <a:rPr lang="sv-SE" dirty="0" err="1" smtClean="0"/>
            <a:t>LTF´er</a:t>
          </a:r>
          <a:endParaRPr lang="sv-SE" dirty="0"/>
        </a:p>
      </dgm:t>
    </dgm:pt>
    <dgm:pt modelId="{8EC384BF-6CA6-465B-A353-675B0D77454D}" type="parTrans" cxnId="{D3384A43-C3FD-4D14-8895-B30C76D741AA}">
      <dgm:prSet/>
      <dgm:spPr/>
      <dgm:t>
        <a:bodyPr/>
        <a:lstStyle/>
        <a:p>
          <a:endParaRPr lang="sv-SE"/>
        </a:p>
      </dgm:t>
    </dgm:pt>
    <dgm:pt modelId="{0AAA3C90-176B-45CD-BC47-EC8BF4BBE2D0}" type="sibTrans" cxnId="{D3384A43-C3FD-4D14-8895-B30C76D741AA}">
      <dgm:prSet/>
      <dgm:spPr/>
      <dgm:t>
        <a:bodyPr/>
        <a:lstStyle/>
        <a:p>
          <a:endParaRPr lang="sv-SE"/>
        </a:p>
      </dgm:t>
    </dgm:pt>
    <dgm:pt modelId="{AAAFFF62-259E-4125-ACC0-20E2F1C58C5A}">
      <dgm:prSet phldrT="[Text]"/>
      <dgm:spPr/>
      <dgm:t>
        <a:bodyPr/>
        <a:lstStyle/>
        <a:p>
          <a:r>
            <a:rPr lang="sv-SE" dirty="0" smtClean="0"/>
            <a:t>Blåljus</a:t>
          </a:r>
          <a:endParaRPr lang="sv-SE" dirty="0"/>
        </a:p>
      </dgm:t>
    </dgm:pt>
    <dgm:pt modelId="{C6370058-8738-4E4A-A539-CB56A71EF7F9}" type="parTrans" cxnId="{50C3E6ED-3B61-4686-8EF2-31C94C27D4D7}">
      <dgm:prSet/>
      <dgm:spPr/>
      <dgm:t>
        <a:bodyPr/>
        <a:lstStyle/>
        <a:p>
          <a:endParaRPr lang="sv-SE"/>
        </a:p>
      </dgm:t>
    </dgm:pt>
    <dgm:pt modelId="{92FEE275-D027-449D-8441-148B63EBFB93}" type="sibTrans" cxnId="{50C3E6ED-3B61-4686-8EF2-31C94C27D4D7}">
      <dgm:prSet/>
      <dgm:spPr/>
      <dgm:t>
        <a:bodyPr/>
        <a:lstStyle/>
        <a:p>
          <a:endParaRPr lang="sv-SE"/>
        </a:p>
      </dgm:t>
    </dgm:pt>
    <dgm:pt modelId="{F6AB72BA-1CF1-4BB5-BC95-89807CC806DB}">
      <dgm:prSet phldrT="[Text]"/>
      <dgm:spPr/>
      <dgm:t>
        <a:bodyPr/>
        <a:lstStyle/>
        <a:p>
          <a:r>
            <a:rPr lang="sv-SE" dirty="0" smtClean="0"/>
            <a:t>GPS-navigering</a:t>
          </a:r>
          <a:endParaRPr lang="sv-SE" dirty="0"/>
        </a:p>
      </dgm:t>
    </dgm:pt>
    <dgm:pt modelId="{C80E98FF-9CAF-48EF-BB09-4EA651A722A2}" type="parTrans" cxnId="{694B06BB-1294-4E37-86D7-BF5FBD68CC1F}">
      <dgm:prSet/>
      <dgm:spPr/>
      <dgm:t>
        <a:bodyPr/>
        <a:lstStyle/>
        <a:p>
          <a:endParaRPr lang="sv-SE"/>
        </a:p>
      </dgm:t>
    </dgm:pt>
    <dgm:pt modelId="{22F9A082-35A4-489E-A29A-90AA9C5F4866}" type="sibTrans" cxnId="{694B06BB-1294-4E37-86D7-BF5FBD68CC1F}">
      <dgm:prSet/>
      <dgm:spPr/>
      <dgm:t>
        <a:bodyPr/>
        <a:lstStyle/>
        <a:p>
          <a:endParaRPr lang="sv-SE"/>
        </a:p>
      </dgm:t>
    </dgm:pt>
    <dgm:pt modelId="{70DF1C9F-2F66-44A7-959C-047DB6D2EA8F}">
      <dgm:prSet phldrT="[Text]"/>
      <dgm:spPr/>
      <dgm:t>
        <a:bodyPr/>
        <a:lstStyle/>
        <a:p>
          <a:r>
            <a:rPr lang="sv-SE" dirty="0" smtClean="0"/>
            <a:t>Ruttplanering</a:t>
          </a:r>
          <a:endParaRPr lang="sv-SE" dirty="0"/>
        </a:p>
      </dgm:t>
    </dgm:pt>
    <dgm:pt modelId="{FB6BCF2D-3C81-4403-A6A3-A4FC41254383}" type="parTrans" cxnId="{91277F55-5F88-4EFF-A013-A97FDDE983E9}">
      <dgm:prSet/>
      <dgm:spPr/>
      <dgm:t>
        <a:bodyPr/>
        <a:lstStyle/>
        <a:p>
          <a:endParaRPr lang="sv-SE"/>
        </a:p>
      </dgm:t>
    </dgm:pt>
    <dgm:pt modelId="{8BFAE295-28C7-41C8-9C62-C435E1E78868}" type="sibTrans" cxnId="{91277F55-5F88-4EFF-A013-A97FDDE983E9}">
      <dgm:prSet/>
      <dgm:spPr/>
      <dgm:t>
        <a:bodyPr/>
        <a:lstStyle/>
        <a:p>
          <a:endParaRPr lang="sv-SE"/>
        </a:p>
      </dgm:t>
    </dgm:pt>
    <dgm:pt modelId="{EF896BF7-D218-4765-A8F1-514D821E9D3B}">
      <dgm:prSet/>
      <dgm:spPr/>
      <dgm:t>
        <a:bodyPr/>
        <a:lstStyle/>
        <a:p>
          <a:r>
            <a:rPr lang="sv-SE" dirty="0" smtClean="0"/>
            <a:t>ISA-utrustning</a:t>
          </a:r>
          <a:endParaRPr lang="sv-SE" dirty="0"/>
        </a:p>
      </dgm:t>
    </dgm:pt>
    <dgm:pt modelId="{9FF5B2E5-397C-4BA8-A75F-4C2D88EDF3E3}" type="parTrans" cxnId="{D8CB94DE-6694-402D-8CCF-7B1DB20395CD}">
      <dgm:prSet/>
      <dgm:spPr/>
      <dgm:t>
        <a:bodyPr/>
        <a:lstStyle/>
        <a:p>
          <a:endParaRPr lang="sv-SE"/>
        </a:p>
      </dgm:t>
    </dgm:pt>
    <dgm:pt modelId="{DA6B25AE-7B71-41A0-ACE4-4885D64E80BA}" type="sibTrans" cxnId="{D8CB94DE-6694-402D-8CCF-7B1DB20395CD}">
      <dgm:prSet/>
      <dgm:spPr/>
      <dgm:t>
        <a:bodyPr/>
        <a:lstStyle/>
        <a:p>
          <a:endParaRPr lang="sv-SE"/>
        </a:p>
      </dgm:t>
    </dgm:pt>
    <dgm:pt modelId="{A7CCCFF6-9028-407B-A0D0-725FEFE8CE5F}" type="pres">
      <dgm:prSet presAssocID="{36A22586-C325-4233-AD4A-70D31B7D32C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444C34D0-D7D8-4B1A-873B-8858B7A935D3}" type="pres">
      <dgm:prSet presAssocID="{9219E848-986D-4D20-86DA-9E607A66F816}" presName="node" presStyleLbl="node1" presStyleIdx="0" presStyleCnt="6" custScaleX="189267" custRadScaleRad="97586" custRadScaleInc="1030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387B6C4-A14A-4A32-9B18-B3D916552DDA}" type="pres">
      <dgm:prSet presAssocID="{9219E848-986D-4D20-86DA-9E607A66F816}" presName="spNode" presStyleCnt="0"/>
      <dgm:spPr/>
    </dgm:pt>
    <dgm:pt modelId="{BD353DA8-B087-4587-9B2A-88C9BF636CCF}" type="pres">
      <dgm:prSet presAssocID="{7DDAA7B3-FC86-40F7-AA69-7989C429A215}" presName="sibTrans" presStyleLbl="sibTrans1D1" presStyleIdx="0" presStyleCnt="6"/>
      <dgm:spPr/>
      <dgm:t>
        <a:bodyPr/>
        <a:lstStyle/>
        <a:p>
          <a:endParaRPr lang="sv-SE"/>
        </a:p>
      </dgm:t>
    </dgm:pt>
    <dgm:pt modelId="{B7F1A13D-4E99-4623-A9A3-780E11A1BAAF}" type="pres">
      <dgm:prSet presAssocID="{F9A91C20-172A-4C89-B511-1596A82D62F8}" presName="node" presStyleLbl="node1" presStyleIdx="1" presStyleCnt="6" custScaleX="153878" custRadScaleRad="140908" custRadScaleInc="106157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4549D38-0E19-4E8E-8313-E2B15D0E4997}" type="pres">
      <dgm:prSet presAssocID="{F9A91C20-172A-4C89-B511-1596A82D62F8}" presName="spNode" presStyleCnt="0"/>
      <dgm:spPr/>
    </dgm:pt>
    <dgm:pt modelId="{F0501180-7EB8-4007-86A4-9C058EC393CE}" type="pres">
      <dgm:prSet presAssocID="{0AAA3C90-176B-45CD-BC47-EC8BF4BBE2D0}" presName="sibTrans" presStyleLbl="sibTrans1D1" presStyleIdx="1" presStyleCnt="6"/>
      <dgm:spPr/>
      <dgm:t>
        <a:bodyPr/>
        <a:lstStyle/>
        <a:p>
          <a:endParaRPr lang="sv-SE"/>
        </a:p>
      </dgm:t>
    </dgm:pt>
    <dgm:pt modelId="{B2B576BD-3D8A-4059-A99D-A2A8FA838255}" type="pres">
      <dgm:prSet presAssocID="{AAAFFF62-259E-4125-ACC0-20E2F1C58C5A}" presName="node" presStyleLbl="node1" presStyleIdx="2" presStyleCnt="6" custRadScaleRad="122464" custRadScaleInc="-2349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BFB868B-29A6-44DA-AB01-FC6A7AFB4399}" type="pres">
      <dgm:prSet presAssocID="{AAAFFF62-259E-4125-ACC0-20E2F1C58C5A}" presName="spNode" presStyleCnt="0"/>
      <dgm:spPr/>
    </dgm:pt>
    <dgm:pt modelId="{61DD7933-3039-47B0-BADA-E1C72A72340A}" type="pres">
      <dgm:prSet presAssocID="{92FEE275-D027-449D-8441-148B63EBFB93}" presName="sibTrans" presStyleLbl="sibTrans1D1" presStyleIdx="2" presStyleCnt="6"/>
      <dgm:spPr/>
      <dgm:t>
        <a:bodyPr/>
        <a:lstStyle/>
        <a:p>
          <a:endParaRPr lang="sv-SE"/>
        </a:p>
      </dgm:t>
    </dgm:pt>
    <dgm:pt modelId="{7B2BF970-5898-4E2B-8015-DE74A73A6320}" type="pres">
      <dgm:prSet presAssocID="{F6AB72BA-1CF1-4BB5-BC95-89807CC806DB}" presName="node" presStyleLbl="node1" presStyleIdx="3" presStyleCnt="6" custRadScaleRad="100028" custRadScaleInc="-3490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CEB4D89-923E-4676-AEE0-59AF4D3F25A7}" type="pres">
      <dgm:prSet presAssocID="{F6AB72BA-1CF1-4BB5-BC95-89807CC806DB}" presName="spNode" presStyleCnt="0"/>
      <dgm:spPr/>
    </dgm:pt>
    <dgm:pt modelId="{2922139C-22C9-4565-A9A7-4208D75148F9}" type="pres">
      <dgm:prSet presAssocID="{22F9A082-35A4-489E-A29A-90AA9C5F4866}" presName="sibTrans" presStyleLbl="sibTrans1D1" presStyleIdx="3" presStyleCnt="6"/>
      <dgm:spPr/>
      <dgm:t>
        <a:bodyPr/>
        <a:lstStyle/>
        <a:p>
          <a:endParaRPr lang="sv-SE"/>
        </a:p>
      </dgm:t>
    </dgm:pt>
    <dgm:pt modelId="{C96A5366-88AF-4158-9A0F-3FD9BCC7F135}" type="pres">
      <dgm:prSet presAssocID="{EF896BF7-D218-4765-A8F1-514D821E9D3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5E520AA-C25E-4536-BEC3-10AF2298CEF8}" type="pres">
      <dgm:prSet presAssocID="{EF896BF7-D218-4765-A8F1-514D821E9D3B}" presName="spNode" presStyleCnt="0"/>
      <dgm:spPr/>
    </dgm:pt>
    <dgm:pt modelId="{DD8E1588-3966-4689-9FC5-BD8B36D36403}" type="pres">
      <dgm:prSet presAssocID="{DA6B25AE-7B71-41A0-ACE4-4885D64E80BA}" presName="sibTrans" presStyleLbl="sibTrans1D1" presStyleIdx="4" presStyleCnt="6"/>
      <dgm:spPr/>
      <dgm:t>
        <a:bodyPr/>
        <a:lstStyle/>
        <a:p>
          <a:endParaRPr lang="sv-SE"/>
        </a:p>
      </dgm:t>
    </dgm:pt>
    <dgm:pt modelId="{E2694C25-D6B6-435D-9B2A-E1C8581B48DA}" type="pres">
      <dgm:prSet presAssocID="{70DF1C9F-2F66-44A7-959C-047DB6D2EA8F}" presName="node" presStyleLbl="node1" presStyleIdx="5" presStyleCnt="6" custScaleX="142651" custRadScaleRad="91144" custRadScaleInc="-8853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8E644EE-885B-46B4-BE0A-B799BD16CDE0}" type="pres">
      <dgm:prSet presAssocID="{70DF1C9F-2F66-44A7-959C-047DB6D2EA8F}" presName="spNode" presStyleCnt="0"/>
      <dgm:spPr/>
    </dgm:pt>
    <dgm:pt modelId="{FF2DE8FB-B76B-4286-9C75-C34CD137DDE5}" type="pres">
      <dgm:prSet presAssocID="{8BFAE295-28C7-41C8-9C62-C435E1E78868}" presName="sibTrans" presStyleLbl="sibTrans1D1" presStyleIdx="5" presStyleCnt="6"/>
      <dgm:spPr/>
      <dgm:t>
        <a:bodyPr/>
        <a:lstStyle/>
        <a:p>
          <a:endParaRPr lang="sv-SE"/>
        </a:p>
      </dgm:t>
    </dgm:pt>
  </dgm:ptLst>
  <dgm:cxnLst>
    <dgm:cxn modelId="{31C33A49-9F6D-4685-A4D4-2F6ADF8B26DD}" type="presOf" srcId="{9219E848-986D-4D20-86DA-9E607A66F816}" destId="{444C34D0-D7D8-4B1A-873B-8858B7A935D3}" srcOrd="0" destOrd="0" presId="urn:microsoft.com/office/officeart/2005/8/layout/cycle6"/>
    <dgm:cxn modelId="{D3384A43-C3FD-4D14-8895-B30C76D741AA}" srcId="{36A22586-C325-4233-AD4A-70D31B7D32C1}" destId="{F9A91C20-172A-4C89-B511-1596A82D62F8}" srcOrd="1" destOrd="0" parTransId="{8EC384BF-6CA6-465B-A353-675B0D77454D}" sibTransId="{0AAA3C90-176B-45CD-BC47-EC8BF4BBE2D0}"/>
    <dgm:cxn modelId="{50C3E6ED-3B61-4686-8EF2-31C94C27D4D7}" srcId="{36A22586-C325-4233-AD4A-70D31B7D32C1}" destId="{AAAFFF62-259E-4125-ACC0-20E2F1C58C5A}" srcOrd="2" destOrd="0" parTransId="{C6370058-8738-4E4A-A539-CB56A71EF7F9}" sibTransId="{92FEE275-D027-449D-8441-148B63EBFB93}"/>
    <dgm:cxn modelId="{985E26BC-C3F5-409A-823B-CB9FC69DD3B5}" type="presOf" srcId="{36A22586-C325-4233-AD4A-70D31B7D32C1}" destId="{A7CCCFF6-9028-407B-A0D0-725FEFE8CE5F}" srcOrd="0" destOrd="0" presId="urn:microsoft.com/office/officeart/2005/8/layout/cycle6"/>
    <dgm:cxn modelId="{1072362C-8AE5-4308-987F-31DEF278DB18}" type="presOf" srcId="{92FEE275-D027-449D-8441-148B63EBFB93}" destId="{61DD7933-3039-47B0-BADA-E1C72A72340A}" srcOrd="0" destOrd="0" presId="urn:microsoft.com/office/officeart/2005/8/layout/cycle6"/>
    <dgm:cxn modelId="{B95C1A0C-32E3-4030-B6AC-CFE470C0B3D6}" type="presOf" srcId="{AAAFFF62-259E-4125-ACC0-20E2F1C58C5A}" destId="{B2B576BD-3D8A-4059-A99D-A2A8FA838255}" srcOrd="0" destOrd="0" presId="urn:microsoft.com/office/officeart/2005/8/layout/cycle6"/>
    <dgm:cxn modelId="{DF271584-8137-4568-B3AF-59B3043ADB9D}" srcId="{36A22586-C325-4233-AD4A-70D31B7D32C1}" destId="{9219E848-986D-4D20-86DA-9E607A66F816}" srcOrd="0" destOrd="0" parTransId="{279291AB-2810-418E-A24A-CCA56ECD907D}" sibTransId="{7DDAA7B3-FC86-40F7-AA69-7989C429A215}"/>
    <dgm:cxn modelId="{798A791E-8DD0-4DC4-90FF-0A333362FC27}" type="presOf" srcId="{F6AB72BA-1CF1-4BB5-BC95-89807CC806DB}" destId="{7B2BF970-5898-4E2B-8015-DE74A73A6320}" srcOrd="0" destOrd="0" presId="urn:microsoft.com/office/officeart/2005/8/layout/cycle6"/>
    <dgm:cxn modelId="{D157CC4B-E941-403C-AD09-A27BBC3F8C0F}" type="presOf" srcId="{22F9A082-35A4-489E-A29A-90AA9C5F4866}" destId="{2922139C-22C9-4565-A9A7-4208D75148F9}" srcOrd="0" destOrd="0" presId="urn:microsoft.com/office/officeart/2005/8/layout/cycle6"/>
    <dgm:cxn modelId="{694B06BB-1294-4E37-86D7-BF5FBD68CC1F}" srcId="{36A22586-C325-4233-AD4A-70D31B7D32C1}" destId="{F6AB72BA-1CF1-4BB5-BC95-89807CC806DB}" srcOrd="3" destOrd="0" parTransId="{C80E98FF-9CAF-48EF-BB09-4EA651A722A2}" sibTransId="{22F9A082-35A4-489E-A29A-90AA9C5F4866}"/>
    <dgm:cxn modelId="{F7FC4308-F25F-49D1-AAFF-035AD7DAC29B}" type="presOf" srcId="{8BFAE295-28C7-41C8-9C62-C435E1E78868}" destId="{FF2DE8FB-B76B-4286-9C75-C34CD137DDE5}" srcOrd="0" destOrd="0" presId="urn:microsoft.com/office/officeart/2005/8/layout/cycle6"/>
    <dgm:cxn modelId="{D2004F91-01B3-4C34-BC23-A370E8BFCFD2}" type="presOf" srcId="{7DDAA7B3-FC86-40F7-AA69-7989C429A215}" destId="{BD353DA8-B087-4587-9B2A-88C9BF636CCF}" srcOrd="0" destOrd="0" presId="urn:microsoft.com/office/officeart/2005/8/layout/cycle6"/>
    <dgm:cxn modelId="{50063D78-9AFE-482D-A222-A327F2FC63C5}" type="presOf" srcId="{F9A91C20-172A-4C89-B511-1596A82D62F8}" destId="{B7F1A13D-4E99-4623-A9A3-780E11A1BAAF}" srcOrd="0" destOrd="0" presId="urn:microsoft.com/office/officeart/2005/8/layout/cycle6"/>
    <dgm:cxn modelId="{B9381424-0108-4214-8C77-4175F1786339}" type="presOf" srcId="{0AAA3C90-176B-45CD-BC47-EC8BF4BBE2D0}" destId="{F0501180-7EB8-4007-86A4-9C058EC393CE}" srcOrd="0" destOrd="0" presId="urn:microsoft.com/office/officeart/2005/8/layout/cycle6"/>
    <dgm:cxn modelId="{91277F55-5F88-4EFF-A013-A97FDDE983E9}" srcId="{36A22586-C325-4233-AD4A-70D31B7D32C1}" destId="{70DF1C9F-2F66-44A7-959C-047DB6D2EA8F}" srcOrd="5" destOrd="0" parTransId="{FB6BCF2D-3C81-4403-A6A3-A4FC41254383}" sibTransId="{8BFAE295-28C7-41C8-9C62-C435E1E78868}"/>
    <dgm:cxn modelId="{132CEE60-45D5-4144-B277-28565B7B4B18}" type="presOf" srcId="{70DF1C9F-2F66-44A7-959C-047DB6D2EA8F}" destId="{E2694C25-D6B6-435D-9B2A-E1C8581B48DA}" srcOrd="0" destOrd="0" presId="urn:microsoft.com/office/officeart/2005/8/layout/cycle6"/>
    <dgm:cxn modelId="{714B694D-2021-4A9A-B71B-C59A2A06656F}" type="presOf" srcId="{EF896BF7-D218-4765-A8F1-514D821E9D3B}" destId="{C96A5366-88AF-4158-9A0F-3FD9BCC7F135}" srcOrd="0" destOrd="0" presId="urn:microsoft.com/office/officeart/2005/8/layout/cycle6"/>
    <dgm:cxn modelId="{065A0551-9FCC-49AD-8CD6-9F2B5BE15FAB}" type="presOf" srcId="{DA6B25AE-7B71-41A0-ACE4-4885D64E80BA}" destId="{DD8E1588-3966-4689-9FC5-BD8B36D36403}" srcOrd="0" destOrd="0" presId="urn:microsoft.com/office/officeart/2005/8/layout/cycle6"/>
    <dgm:cxn modelId="{D8CB94DE-6694-402D-8CCF-7B1DB20395CD}" srcId="{36A22586-C325-4233-AD4A-70D31B7D32C1}" destId="{EF896BF7-D218-4765-A8F1-514D821E9D3B}" srcOrd="4" destOrd="0" parTransId="{9FF5B2E5-397C-4BA8-A75F-4C2D88EDF3E3}" sibTransId="{DA6B25AE-7B71-41A0-ACE4-4885D64E80BA}"/>
    <dgm:cxn modelId="{8C946F72-F924-4439-BE94-A338A528CD76}" type="presParOf" srcId="{A7CCCFF6-9028-407B-A0D0-725FEFE8CE5F}" destId="{444C34D0-D7D8-4B1A-873B-8858B7A935D3}" srcOrd="0" destOrd="0" presId="urn:microsoft.com/office/officeart/2005/8/layout/cycle6"/>
    <dgm:cxn modelId="{36F83594-909B-46F1-991A-64097085BCAD}" type="presParOf" srcId="{A7CCCFF6-9028-407B-A0D0-725FEFE8CE5F}" destId="{A387B6C4-A14A-4A32-9B18-B3D916552DDA}" srcOrd="1" destOrd="0" presId="urn:microsoft.com/office/officeart/2005/8/layout/cycle6"/>
    <dgm:cxn modelId="{6498F6EE-CFEE-49BE-B532-1BA259B4200B}" type="presParOf" srcId="{A7CCCFF6-9028-407B-A0D0-725FEFE8CE5F}" destId="{BD353DA8-B087-4587-9B2A-88C9BF636CCF}" srcOrd="2" destOrd="0" presId="urn:microsoft.com/office/officeart/2005/8/layout/cycle6"/>
    <dgm:cxn modelId="{0611B743-784B-44F6-9A2D-8188D8417898}" type="presParOf" srcId="{A7CCCFF6-9028-407B-A0D0-725FEFE8CE5F}" destId="{B7F1A13D-4E99-4623-A9A3-780E11A1BAAF}" srcOrd="3" destOrd="0" presId="urn:microsoft.com/office/officeart/2005/8/layout/cycle6"/>
    <dgm:cxn modelId="{1118E4F7-B568-4FD9-A6D7-12CD1D39A6EE}" type="presParOf" srcId="{A7CCCFF6-9028-407B-A0D0-725FEFE8CE5F}" destId="{64549D38-0E19-4E8E-8313-E2B15D0E4997}" srcOrd="4" destOrd="0" presId="urn:microsoft.com/office/officeart/2005/8/layout/cycle6"/>
    <dgm:cxn modelId="{42658D7A-5E3D-4FF7-B4CE-EC9C43617CB6}" type="presParOf" srcId="{A7CCCFF6-9028-407B-A0D0-725FEFE8CE5F}" destId="{F0501180-7EB8-4007-86A4-9C058EC393CE}" srcOrd="5" destOrd="0" presId="urn:microsoft.com/office/officeart/2005/8/layout/cycle6"/>
    <dgm:cxn modelId="{C4902857-E984-44B2-AA9E-1A73D6BDCF16}" type="presParOf" srcId="{A7CCCFF6-9028-407B-A0D0-725FEFE8CE5F}" destId="{B2B576BD-3D8A-4059-A99D-A2A8FA838255}" srcOrd="6" destOrd="0" presId="urn:microsoft.com/office/officeart/2005/8/layout/cycle6"/>
    <dgm:cxn modelId="{F5032F41-283B-4158-B2F3-8CBD291A6218}" type="presParOf" srcId="{A7CCCFF6-9028-407B-A0D0-725FEFE8CE5F}" destId="{ABFB868B-29A6-44DA-AB01-FC6A7AFB4399}" srcOrd="7" destOrd="0" presId="urn:microsoft.com/office/officeart/2005/8/layout/cycle6"/>
    <dgm:cxn modelId="{BC8555F6-0CE7-44D1-9505-C22FB87A2FA8}" type="presParOf" srcId="{A7CCCFF6-9028-407B-A0D0-725FEFE8CE5F}" destId="{61DD7933-3039-47B0-BADA-E1C72A72340A}" srcOrd="8" destOrd="0" presId="urn:microsoft.com/office/officeart/2005/8/layout/cycle6"/>
    <dgm:cxn modelId="{6A217908-D29F-4AC2-AEFD-5387B4FA3157}" type="presParOf" srcId="{A7CCCFF6-9028-407B-A0D0-725FEFE8CE5F}" destId="{7B2BF970-5898-4E2B-8015-DE74A73A6320}" srcOrd="9" destOrd="0" presId="urn:microsoft.com/office/officeart/2005/8/layout/cycle6"/>
    <dgm:cxn modelId="{3C0A21D9-2776-4BBB-8339-EFEFDBDAB4FD}" type="presParOf" srcId="{A7CCCFF6-9028-407B-A0D0-725FEFE8CE5F}" destId="{DCEB4D89-923E-4676-AEE0-59AF4D3F25A7}" srcOrd="10" destOrd="0" presId="urn:microsoft.com/office/officeart/2005/8/layout/cycle6"/>
    <dgm:cxn modelId="{6A74EF2A-A47D-4FDA-BEA9-3094E7E7ED5F}" type="presParOf" srcId="{A7CCCFF6-9028-407B-A0D0-725FEFE8CE5F}" destId="{2922139C-22C9-4565-A9A7-4208D75148F9}" srcOrd="11" destOrd="0" presId="urn:microsoft.com/office/officeart/2005/8/layout/cycle6"/>
    <dgm:cxn modelId="{24ADBCF4-7908-4F65-9C97-F04BE1D90FB2}" type="presParOf" srcId="{A7CCCFF6-9028-407B-A0D0-725FEFE8CE5F}" destId="{C96A5366-88AF-4158-9A0F-3FD9BCC7F135}" srcOrd="12" destOrd="0" presId="urn:microsoft.com/office/officeart/2005/8/layout/cycle6"/>
    <dgm:cxn modelId="{876A3BAF-4CC8-4711-A475-DF3A45A85DF0}" type="presParOf" srcId="{A7CCCFF6-9028-407B-A0D0-725FEFE8CE5F}" destId="{65E520AA-C25E-4536-BEC3-10AF2298CEF8}" srcOrd="13" destOrd="0" presId="urn:microsoft.com/office/officeart/2005/8/layout/cycle6"/>
    <dgm:cxn modelId="{6998CDEC-EABB-4A2B-97CF-854804B34CFD}" type="presParOf" srcId="{A7CCCFF6-9028-407B-A0D0-725FEFE8CE5F}" destId="{DD8E1588-3966-4689-9FC5-BD8B36D36403}" srcOrd="14" destOrd="0" presId="urn:microsoft.com/office/officeart/2005/8/layout/cycle6"/>
    <dgm:cxn modelId="{BFC9B9E2-B9D7-4A26-93D1-8CBADD2910B3}" type="presParOf" srcId="{A7CCCFF6-9028-407B-A0D0-725FEFE8CE5F}" destId="{E2694C25-D6B6-435D-9B2A-E1C8581B48DA}" srcOrd="15" destOrd="0" presId="urn:microsoft.com/office/officeart/2005/8/layout/cycle6"/>
    <dgm:cxn modelId="{24E30D1E-43B4-451F-A7F6-6A629304385B}" type="presParOf" srcId="{A7CCCFF6-9028-407B-A0D0-725FEFE8CE5F}" destId="{78E644EE-885B-46B4-BE0A-B799BD16CDE0}" srcOrd="16" destOrd="0" presId="urn:microsoft.com/office/officeart/2005/8/layout/cycle6"/>
    <dgm:cxn modelId="{47C31AB9-7530-4281-8042-598EAF6779BE}" type="presParOf" srcId="{A7CCCFF6-9028-407B-A0D0-725FEFE8CE5F}" destId="{FF2DE8FB-B76B-4286-9C75-C34CD137DDE5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4C34D0-D7D8-4B1A-873B-8858B7A935D3}">
      <dsp:nvSpPr>
        <dsp:cNvPr id="0" name=""/>
        <dsp:cNvSpPr/>
      </dsp:nvSpPr>
      <dsp:spPr>
        <a:xfrm>
          <a:off x="2829079" y="48956"/>
          <a:ext cx="2390639" cy="821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/>
            <a:t>Utbildningsmaterial</a:t>
          </a:r>
          <a:endParaRPr lang="sv-SE" sz="1800" kern="1200" dirty="0"/>
        </a:p>
      </dsp:txBody>
      <dsp:txXfrm>
        <a:off x="2869158" y="89035"/>
        <a:ext cx="2310481" cy="740859"/>
      </dsp:txXfrm>
    </dsp:sp>
    <dsp:sp modelId="{BD353DA8-B087-4587-9B2A-88C9BF636CCF}">
      <dsp:nvSpPr>
        <dsp:cNvPr id="0" name=""/>
        <dsp:cNvSpPr/>
      </dsp:nvSpPr>
      <dsp:spPr>
        <a:xfrm>
          <a:off x="3174470" y="869803"/>
          <a:ext cx="3865172" cy="3865172"/>
        </a:xfrm>
        <a:custGeom>
          <a:avLst/>
          <a:gdLst/>
          <a:ahLst/>
          <a:cxnLst/>
          <a:rect l="0" t="0" r="0" b="0"/>
          <a:pathLst>
            <a:path>
              <a:moveTo>
                <a:pt x="1973916" y="441"/>
              </a:moveTo>
              <a:arcTo wR="1932586" hR="1932586" stAng="16273525" swAng="280092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F1A13D-4E99-4623-A9A3-780E11A1BAAF}">
      <dsp:nvSpPr>
        <dsp:cNvPr id="0" name=""/>
        <dsp:cNvSpPr/>
      </dsp:nvSpPr>
      <dsp:spPr>
        <a:xfrm>
          <a:off x="5676101" y="1518539"/>
          <a:ext cx="1943639" cy="821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/>
            <a:t>Skolvalskartor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err="1" smtClean="0"/>
            <a:t>LTF´er</a:t>
          </a:r>
          <a:endParaRPr lang="sv-SE" sz="1800" kern="1200" dirty="0"/>
        </a:p>
      </dsp:txBody>
      <dsp:txXfrm>
        <a:off x="5716180" y="1558618"/>
        <a:ext cx="1863481" cy="740859"/>
      </dsp:txXfrm>
    </dsp:sp>
    <dsp:sp modelId="{F0501180-7EB8-4007-86A4-9C058EC393CE}">
      <dsp:nvSpPr>
        <dsp:cNvPr id="0" name=""/>
        <dsp:cNvSpPr/>
      </dsp:nvSpPr>
      <dsp:spPr>
        <a:xfrm>
          <a:off x="2988783" y="-394903"/>
          <a:ext cx="3865172" cy="3865172"/>
        </a:xfrm>
        <a:custGeom>
          <a:avLst/>
          <a:gdLst/>
          <a:ahLst/>
          <a:cxnLst/>
          <a:rect l="0" t="0" r="0" b="0"/>
          <a:pathLst>
            <a:path>
              <a:moveTo>
                <a:pt x="3687857" y="2741233"/>
              </a:moveTo>
              <a:arcTo wR="1932586" hR="1932586" stAng="1484122" swAng="130716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B576BD-3D8A-4059-A99D-A2A8FA838255}">
      <dsp:nvSpPr>
        <dsp:cNvPr id="0" name=""/>
        <dsp:cNvSpPr/>
      </dsp:nvSpPr>
      <dsp:spPr>
        <a:xfrm>
          <a:off x="5464723" y="2945145"/>
          <a:ext cx="1263104" cy="821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/>
            <a:t>Blåljus</a:t>
          </a:r>
          <a:endParaRPr lang="sv-SE" sz="1800" kern="1200" dirty="0"/>
        </a:p>
      </dsp:txBody>
      <dsp:txXfrm>
        <a:off x="5504802" y="2985224"/>
        <a:ext cx="1182946" cy="740859"/>
      </dsp:txXfrm>
    </dsp:sp>
    <dsp:sp modelId="{61DD7933-3039-47B0-BADA-E1C72A72340A}">
      <dsp:nvSpPr>
        <dsp:cNvPr id="0" name=""/>
        <dsp:cNvSpPr/>
      </dsp:nvSpPr>
      <dsp:spPr>
        <a:xfrm>
          <a:off x="2872062" y="207146"/>
          <a:ext cx="3865172" cy="3865172"/>
        </a:xfrm>
        <a:custGeom>
          <a:avLst/>
          <a:gdLst/>
          <a:ahLst/>
          <a:cxnLst/>
          <a:rect l="0" t="0" r="0" b="0"/>
          <a:pathLst>
            <a:path>
              <a:moveTo>
                <a:pt x="2967409" y="3564771"/>
              </a:moveTo>
              <a:arcTo wR="1932586" hR="1932586" stAng="3457491" swAng="18906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BF970-5898-4E2B-8015-DE74A73A6320}">
      <dsp:nvSpPr>
        <dsp:cNvPr id="0" name=""/>
        <dsp:cNvSpPr/>
      </dsp:nvSpPr>
      <dsp:spPr>
        <a:xfrm>
          <a:off x="3559974" y="3852467"/>
          <a:ext cx="1263104" cy="821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/>
            <a:t>GPS-navigering</a:t>
          </a:r>
          <a:endParaRPr lang="sv-SE" sz="1800" kern="1200" dirty="0"/>
        </a:p>
      </dsp:txBody>
      <dsp:txXfrm>
        <a:off x="3600053" y="3892546"/>
        <a:ext cx="1182946" cy="740859"/>
      </dsp:txXfrm>
    </dsp:sp>
    <dsp:sp modelId="{2922139C-22C9-4565-A9A7-4208D75148F9}">
      <dsp:nvSpPr>
        <dsp:cNvPr id="0" name=""/>
        <dsp:cNvSpPr/>
      </dsp:nvSpPr>
      <dsp:spPr>
        <a:xfrm>
          <a:off x="2024707" y="412295"/>
          <a:ext cx="3865172" cy="3865172"/>
        </a:xfrm>
        <a:custGeom>
          <a:avLst/>
          <a:gdLst/>
          <a:ahLst/>
          <a:cxnLst/>
          <a:rect l="0" t="0" r="0" b="0"/>
          <a:pathLst>
            <a:path>
              <a:moveTo>
                <a:pt x="1524614" y="3821619"/>
              </a:moveTo>
              <a:arcTo wR="1932586" hR="1932586" stAng="6131214" swAng="192529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6A5366-88AF-4158-9A0F-3FD9BCC7F135}">
      <dsp:nvSpPr>
        <dsp:cNvPr id="0" name=""/>
        <dsp:cNvSpPr/>
      </dsp:nvSpPr>
      <dsp:spPr>
        <a:xfrm>
          <a:off x="1651360" y="2899963"/>
          <a:ext cx="1263104" cy="821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/>
            <a:t>ISA-utrustning</a:t>
          </a:r>
          <a:endParaRPr lang="sv-SE" sz="1800" kern="1200" dirty="0"/>
        </a:p>
      </dsp:txBody>
      <dsp:txXfrm>
        <a:off x="1691439" y="2940042"/>
        <a:ext cx="1182946" cy="740859"/>
      </dsp:txXfrm>
    </dsp:sp>
    <dsp:sp modelId="{DD8E1588-3966-4689-9FC5-BD8B36D36403}">
      <dsp:nvSpPr>
        <dsp:cNvPr id="0" name=""/>
        <dsp:cNvSpPr/>
      </dsp:nvSpPr>
      <dsp:spPr>
        <a:xfrm>
          <a:off x="2104520" y="1033060"/>
          <a:ext cx="3865172" cy="3865172"/>
        </a:xfrm>
        <a:custGeom>
          <a:avLst/>
          <a:gdLst/>
          <a:ahLst/>
          <a:cxnLst/>
          <a:rect l="0" t="0" r="0" b="0"/>
          <a:pathLst>
            <a:path>
              <a:moveTo>
                <a:pt x="1303" y="1861626"/>
              </a:moveTo>
              <a:arcTo wR="1932586" hR="1932586" stAng="10926254" swAng="92339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694C25-D6B6-435D-9B2A-E1C8581B48DA}">
      <dsp:nvSpPr>
        <dsp:cNvPr id="0" name=""/>
        <dsp:cNvSpPr/>
      </dsp:nvSpPr>
      <dsp:spPr>
        <a:xfrm>
          <a:off x="1334616" y="1558641"/>
          <a:ext cx="1801830" cy="821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/>
            <a:t>Ruttplanering</a:t>
          </a:r>
          <a:endParaRPr lang="sv-SE" sz="1800" kern="1200" dirty="0"/>
        </a:p>
      </dsp:txBody>
      <dsp:txXfrm>
        <a:off x="1374695" y="1598720"/>
        <a:ext cx="1721672" cy="740859"/>
      </dsp:txXfrm>
    </dsp:sp>
    <dsp:sp modelId="{FF2DE8FB-B76B-4286-9C75-C34CD137DDE5}">
      <dsp:nvSpPr>
        <dsp:cNvPr id="0" name=""/>
        <dsp:cNvSpPr/>
      </dsp:nvSpPr>
      <dsp:spPr>
        <a:xfrm>
          <a:off x="2275069" y="254218"/>
          <a:ext cx="3865172" cy="3865172"/>
        </a:xfrm>
        <a:custGeom>
          <a:avLst/>
          <a:gdLst/>
          <a:ahLst/>
          <a:cxnLst/>
          <a:rect l="0" t="0" r="0" b="0"/>
          <a:pathLst>
            <a:path>
              <a:moveTo>
                <a:pt x="107730" y="1296354"/>
              </a:moveTo>
              <a:arcTo wR="1932586" hR="1932586" stAng="11953259" swAng="150115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79484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F425B34-1DFE-4C52-8B4F-32D6793076A7}" type="datetimeFigureOut">
              <a:rPr lang="sv-SE"/>
              <a:pPr>
                <a:defRPr/>
              </a:pPr>
              <a:t>2021-12-09</a:t>
            </a:fld>
            <a:endParaRPr lang="sv-SE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r>
              <a:rPr lang="sv-SE" smtClean="0"/>
              <a:t>indatastod@trafikverket.se</a:t>
            </a:r>
            <a:endParaRPr lang="sv-SE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C9373A4-397E-4E21-A295-6EDD2B3D3A5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233165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A073F4F-D731-4C1E-A56D-4BF22DC87330}" type="datetimeFigureOut">
              <a:rPr lang="sv-SE"/>
              <a:pPr>
                <a:defRPr/>
              </a:pPr>
              <a:t>2021-12-09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298700" y="514350"/>
            <a:ext cx="45466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smtClean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sv-SE" smtClean="0"/>
              <a:t>indatastod@trafikverket.se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A2E70D1-CE96-4DC2-85BE-F93092C95A7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508938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i="0" baseline="0" dirty="0" smtClean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indatastod@trafikverket.se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9121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indatastod@trafikverket.se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8033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sv-SE" baseline="0" dirty="0" smtClean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indatastod@trafikverket.se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4726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indatastod@trafikverket.se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793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indatastod@trafikverket.se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5464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indatastod@trafikverket.se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2118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indatastod@trafikverket.se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111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rtbil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20" userDrawn="1">
          <p15:clr>
            <a:srgbClr val="FBAE40"/>
          </p15:clr>
        </p15:guide>
        <p15:guide id="3" pos="812" userDrawn="1">
          <p15:clr>
            <a:srgbClr val="FBAE40"/>
          </p15:clr>
        </p15:guide>
        <p15:guide id="4" orient="horz" pos="1321" userDrawn="1">
          <p15:clr>
            <a:srgbClr val="A4A3A4"/>
          </p15:clr>
        </p15:guide>
        <p15:guide id="5" pos="902" userDrawn="1">
          <p15:clr>
            <a:srgbClr val="A4A3A4"/>
          </p15:clr>
        </p15:guide>
        <p15:guide id="6" orient="horz" pos="1979" userDrawn="1">
          <p15:clr>
            <a:srgbClr val="F26B43"/>
          </p15:clr>
        </p15:guide>
        <p15:guide id="7" orient="horz" pos="935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53123" y="1239520"/>
            <a:ext cx="9733597" cy="624461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E27F00"/>
                </a:solidFill>
                <a:latin typeface="Bell Gothic Black"/>
                <a:cs typeface="Bell Gothic Black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42963" y="6418496"/>
            <a:ext cx="1278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36669" y="6418496"/>
            <a:ext cx="671151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sv-SE" sz="1200" smtClean="0">
                <a:solidFill>
                  <a:srgbClr val="E27F00"/>
                </a:solidFill>
                <a:latin typeface="Bell Gothic Light"/>
              </a:rPr>
              <a:t>indatastod@trafikverket.se</a:t>
            </a:r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058400" y="6418496"/>
            <a:ext cx="1526958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0D37FCA-3DE3-40B4-AA6D-F4C03BA9DED3}" type="slidenum">
              <a:rPr lang="sv-SE" sz="1200" smtClean="0">
                <a:solidFill>
                  <a:srgbClr val="E27F00"/>
                </a:solidFill>
                <a:latin typeface="Bell Gothic Light"/>
              </a:rPr>
              <a:pPr algn="r">
                <a:defRPr/>
              </a:pPr>
              <a:t>‹#›</a:t>
            </a:fld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</p:spTree>
    <p:extLst>
      <p:ext uri="{BB962C8B-B14F-4D97-AF65-F5344CB8AC3E}">
        <p14:creationId xmlns:p14="http://schemas.microsoft.com/office/powerpoint/2010/main" val="286363790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729">
          <p15:clr>
            <a:srgbClr val="A4A3A4"/>
          </p15:clr>
        </p15:guide>
        <p15:guide id="2" pos="3820">
          <p15:clr>
            <a:srgbClr val="FBAE40"/>
          </p15:clr>
        </p15:guide>
        <p15:guide id="3" pos="531">
          <p15:clr>
            <a:srgbClr val="FBAE40"/>
          </p15:clr>
        </p15:guide>
        <p15:guide id="4" orient="horz" pos="1480">
          <p15:clr>
            <a:srgbClr val="A4A3A4"/>
          </p15:clr>
        </p15:guide>
        <p15:guide id="5" pos="758">
          <p15:clr>
            <a:srgbClr val="A4A3A4"/>
          </p15:clr>
        </p15:guide>
        <p15:guide id="6" orient="horz" pos="1253">
          <p15:clr>
            <a:srgbClr val="F26B43"/>
          </p15:clr>
        </p15:guide>
        <p15:guide id="7" orient="horz" pos="1094">
          <p15:clr>
            <a:srgbClr val="F26B43"/>
          </p15:clr>
        </p15:guide>
        <p15:guide id="8" pos="710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ubrik punktlista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53123" y="1239520"/>
            <a:ext cx="9733597" cy="624461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E27F00"/>
                </a:solidFill>
                <a:latin typeface="Bell Gothic Black"/>
                <a:cs typeface="Bell Gothic Black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8" name="Platshållare för innehåll 2"/>
          <p:cNvSpPr>
            <a:spLocks noGrp="1"/>
          </p:cNvSpPr>
          <p:nvPr>
            <p:ph idx="1"/>
          </p:nvPr>
        </p:nvSpPr>
        <p:spPr>
          <a:xfrm>
            <a:off x="853123" y="1989138"/>
            <a:ext cx="4993495" cy="368014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noProof="0" dirty="0" err="1" smtClean="0"/>
              <a:t>Klicka</a:t>
            </a:r>
            <a:r>
              <a:rPr lang="en-GB" noProof="0" dirty="0" smtClean="0"/>
              <a:t> </a:t>
            </a:r>
            <a:r>
              <a:rPr lang="en-GB" noProof="0" dirty="0" err="1" smtClean="0"/>
              <a:t>här</a:t>
            </a:r>
            <a:r>
              <a:rPr lang="en-GB" noProof="0" dirty="0" smtClean="0"/>
              <a:t> </a:t>
            </a:r>
            <a:r>
              <a:rPr lang="en-GB" noProof="0" dirty="0" err="1" smtClean="0"/>
              <a:t>för</a:t>
            </a:r>
            <a:r>
              <a:rPr lang="en-GB" noProof="0" dirty="0" smtClean="0"/>
              <a:t> </a:t>
            </a:r>
            <a:r>
              <a:rPr lang="en-GB" noProof="0" dirty="0" err="1" smtClean="0"/>
              <a:t>att</a:t>
            </a:r>
            <a:r>
              <a:rPr lang="en-GB" noProof="0" dirty="0" smtClean="0"/>
              <a:t> </a:t>
            </a:r>
            <a:r>
              <a:rPr lang="en-GB" noProof="0" dirty="0" err="1" smtClean="0"/>
              <a:t>ändra</a:t>
            </a:r>
            <a:r>
              <a:rPr lang="en-GB" noProof="0" dirty="0" smtClean="0"/>
              <a:t> format </a:t>
            </a:r>
            <a:r>
              <a:rPr lang="en-GB" noProof="0" dirty="0" err="1" smtClean="0"/>
              <a:t>på</a:t>
            </a:r>
            <a:r>
              <a:rPr lang="en-GB" noProof="0" dirty="0" smtClean="0"/>
              <a:t> </a:t>
            </a:r>
            <a:r>
              <a:rPr lang="en-GB" noProof="0" dirty="0" err="1" smtClean="0"/>
              <a:t>bakgrundstexten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två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tre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fyra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Nivå</a:t>
            </a:r>
            <a:r>
              <a:rPr lang="en-GB" noProof="0" dirty="0" smtClean="0"/>
              <a:t> fem</a:t>
            </a:r>
            <a:endParaRPr lang="en-GB" noProof="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42963" y="6418496"/>
            <a:ext cx="1278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36669" y="6418496"/>
            <a:ext cx="671151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sv-SE" sz="1200" smtClean="0">
                <a:solidFill>
                  <a:srgbClr val="E27F00"/>
                </a:solidFill>
                <a:latin typeface="Bell Gothic Light"/>
              </a:rPr>
              <a:t>indatastod@trafikverket.se</a:t>
            </a:r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058400" y="6418496"/>
            <a:ext cx="1526958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0D37FCA-3DE3-40B4-AA6D-F4C03BA9DED3}" type="slidenum">
              <a:rPr lang="sv-SE" sz="1200" smtClean="0">
                <a:solidFill>
                  <a:srgbClr val="E27F00"/>
                </a:solidFill>
                <a:latin typeface="Bell Gothic Light"/>
              </a:rPr>
              <a:pPr algn="r">
                <a:defRPr/>
              </a:pPr>
              <a:t>‹#›</a:t>
            </a:fld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</p:spTree>
    <p:extLst>
      <p:ext uri="{BB962C8B-B14F-4D97-AF65-F5344CB8AC3E}">
        <p14:creationId xmlns:p14="http://schemas.microsoft.com/office/powerpoint/2010/main" val="129642839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729">
          <p15:clr>
            <a:srgbClr val="A4A3A4"/>
          </p15:clr>
        </p15:guide>
        <p15:guide id="2" pos="3820">
          <p15:clr>
            <a:srgbClr val="FBAE40"/>
          </p15:clr>
        </p15:guide>
        <p15:guide id="3" pos="531">
          <p15:clr>
            <a:srgbClr val="FBAE40"/>
          </p15:clr>
        </p15:guide>
        <p15:guide id="4" orient="horz" pos="1480">
          <p15:clr>
            <a:srgbClr val="A4A3A4"/>
          </p15:clr>
        </p15:guide>
        <p15:guide id="5" pos="758">
          <p15:clr>
            <a:srgbClr val="A4A3A4"/>
          </p15:clr>
        </p15:guide>
        <p15:guide id="6" orient="horz" pos="1253">
          <p15:clr>
            <a:srgbClr val="F26B43"/>
          </p15:clr>
        </p15:guide>
        <p15:guide id="7" orient="horz" pos="1094">
          <p15:clr>
            <a:srgbClr val="F26B43"/>
          </p15:clr>
        </p15:guide>
        <p15:guide id="8" pos="710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42963" y="6418496"/>
            <a:ext cx="1278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36669" y="6418496"/>
            <a:ext cx="671151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sv-SE" sz="1200" smtClean="0">
                <a:solidFill>
                  <a:srgbClr val="E27F00"/>
                </a:solidFill>
                <a:latin typeface="Bell Gothic Light"/>
              </a:rPr>
              <a:t>indatastod@trafikverket.se</a:t>
            </a:r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058400" y="6418496"/>
            <a:ext cx="1526958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0D37FCA-3DE3-40B4-AA6D-F4C03BA9DED3}" type="slidenum">
              <a:rPr lang="sv-SE" sz="1200" smtClean="0">
                <a:solidFill>
                  <a:srgbClr val="E27F00"/>
                </a:solidFill>
                <a:latin typeface="Bell Gothic Light"/>
              </a:rPr>
              <a:pPr algn="r">
                <a:defRPr/>
              </a:pPr>
              <a:t>‹#›</a:t>
            </a:fld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</p:spTree>
    <p:extLst>
      <p:ext uri="{BB962C8B-B14F-4D97-AF65-F5344CB8AC3E}">
        <p14:creationId xmlns:p14="http://schemas.microsoft.com/office/powerpoint/2010/main" val="2534234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Ämne Nam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ctrTitle" hasCustomPrompt="1"/>
          </p:nvPr>
        </p:nvSpPr>
        <p:spPr>
          <a:xfrm>
            <a:off x="-1" y="1899505"/>
            <a:ext cx="12126913" cy="615095"/>
          </a:xfrm>
          <a:prstGeom prst="rect">
            <a:avLst/>
          </a:prstGeom>
        </p:spPr>
        <p:txBody>
          <a:bodyPr/>
          <a:lstStyle>
            <a:lvl1pPr algn="ctr">
              <a:defRPr sz="4800" b="1" baseline="0">
                <a:solidFill>
                  <a:srgbClr val="E27F00"/>
                </a:solidFill>
                <a:latin typeface="Bell Gothic Black"/>
                <a:cs typeface="Bell Gothic Black"/>
              </a:defRPr>
            </a:lvl1pPr>
          </a:lstStyle>
          <a:p>
            <a:r>
              <a:rPr lang="sv-SE" dirty="0" smtClean="0"/>
              <a:t>Klicka för att skriva tema/ämne</a:t>
            </a:r>
            <a:endParaRPr lang="sv-SE" dirty="0"/>
          </a:p>
        </p:txBody>
      </p:sp>
      <p:sp>
        <p:nvSpPr>
          <p:cNvPr id="7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-1" y="2723540"/>
            <a:ext cx="12126913" cy="7054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E27F00"/>
                </a:solidFill>
                <a:latin typeface="Bell Gothic Light"/>
                <a:cs typeface="Bell Gothic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Förnamn Efternamn Titel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557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rtbil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305024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20">
          <p15:clr>
            <a:srgbClr val="FBAE40"/>
          </p15:clr>
        </p15:guide>
        <p15:guide id="3" pos="812">
          <p15:clr>
            <a:srgbClr val="FBAE40"/>
          </p15:clr>
        </p15:guide>
        <p15:guide id="4" orient="horz" pos="1298" userDrawn="1">
          <p15:clr>
            <a:srgbClr val="A4A3A4"/>
          </p15:clr>
        </p15:guide>
        <p15:guide id="5" pos="902">
          <p15:clr>
            <a:srgbClr val="A4A3A4"/>
          </p15:clr>
        </p15:guide>
        <p15:guide id="6" orient="horz" pos="1979">
          <p15:clr>
            <a:srgbClr val="F26B43"/>
          </p15:clr>
        </p15:guide>
        <p15:guide id="7" orient="horz" pos="935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Ämne Nam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ctrTitle" hasCustomPrompt="1"/>
          </p:nvPr>
        </p:nvSpPr>
        <p:spPr>
          <a:xfrm>
            <a:off x="-1" y="1899505"/>
            <a:ext cx="12126913" cy="615095"/>
          </a:xfrm>
          <a:prstGeom prst="rect">
            <a:avLst/>
          </a:prstGeom>
        </p:spPr>
        <p:txBody>
          <a:bodyPr/>
          <a:lstStyle>
            <a:lvl1pPr algn="ctr">
              <a:defRPr sz="4800" b="1" baseline="0">
                <a:solidFill>
                  <a:srgbClr val="E27F00"/>
                </a:solidFill>
                <a:latin typeface="Bell Gothic Black"/>
                <a:cs typeface="Bell Gothic Black"/>
              </a:defRPr>
            </a:lvl1pPr>
          </a:lstStyle>
          <a:p>
            <a:r>
              <a:rPr lang="sv-SE" dirty="0" smtClean="0"/>
              <a:t>Klicka för att skriva tema/ämne</a:t>
            </a:r>
            <a:endParaRPr lang="sv-SE" dirty="0"/>
          </a:p>
        </p:txBody>
      </p:sp>
      <p:sp>
        <p:nvSpPr>
          <p:cNvPr id="7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-1" y="2723540"/>
            <a:ext cx="12126913" cy="7054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E27F00"/>
                </a:solidFill>
                <a:latin typeface="Bell Gothic Light"/>
                <a:cs typeface="Bell Gothic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Förnamn Efternamn Titel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6068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Ämne Nam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ctrTitle" hasCustomPrompt="1"/>
          </p:nvPr>
        </p:nvSpPr>
        <p:spPr>
          <a:xfrm>
            <a:off x="-1" y="1899505"/>
            <a:ext cx="12126913" cy="615095"/>
          </a:xfrm>
          <a:prstGeom prst="rect">
            <a:avLst/>
          </a:prstGeom>
        </p:spPr>
        <p:txBody>
          <a:bodyPr/>
          <a:lstStyle>
            <a:lvl1pPr algn="ctr">
              <a:defRPr sz="4800" b="1" baseline="0">
                <a:solidFill>
                  <a:srgbClr val="E27F00"/>
                </a:solidFill>
                <a:latin typeface="Bell Gothic Black"/>
                <a:cs typeface="Bell Gothic Black"/>
              </a:defRPr>
            </a:lvl1pPr>
          </a:lstStyle>
          <a:p>
            <a:r>
              <a:rPr lang="sv-SE" dirty="0" smtClean="0"/>
              <a:t>Klicka för att skriva tema/ämne</a:t>
            </a:r>
            <a:endParaRPr lang="sv-SE" dirty="0"/>
          </a:p>
        </p:txBody>
      </p:sp>
      <p:sp>
        <p:nvSpPr>
          <p:cNvPr id="7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-1" y="2723540"/>
            <a:ext cx="12126913" cy="7054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E27F00"/>
                </a:solidFill>
                <a:latin typeface="Bell Gothic Light"/>
                <a:cs typeface="Bell Gothic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Förnamn Efternamn Titel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142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Ämne/tema namn på tal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134834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20" userDrawn="1">
          <p15:clr>
            <a:srgbClr val="FBAE40"/>
          </p15:clr>
        </p15:guide>
        <p15:guide id="3" pos="531" userDrawn="1">
          <p15:clr>
            <a:srgbClr val="FBAE40"/>
          </p15:clr>
        </p15:guide>
        <p15:guide id="4" orient="horz" pos="1321" userDrawn="1">
          <p15:clr>
            <a:srgbClr val="A4A3A4"/>
          </p15:clr>
        </p15:guide>
        <p15:guide id="5" pos="758" userDrawn="1">
          <p15:clr>
            <a:srgbClr val="A4A3A4"/>
          </p15:clr>
        </p15:guide>
        <p15:guide id="6" orient="horz" pos="2001" userDrawn="1">
          <p15:clr>
            <a:srgbClr val="F26B43"/>
          </p15:clr>
        </p15:guide>
        <p15:guide id="7" orient="horz" pos="935" userDrawn="1">
          <p15:clr>
            <a:srgbClr val="F26B43"/>
          </p15:clr>
        </p15:guide>
        <p15:guide id="8" pos="710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Ämne Nam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ctrTitle" hasCustomPrompt="1"/>
          </p:nvPr>
        </p:nvSpPr>
        <p:spPr>
          <a:xfrm>
            <a:off x="-1" y="1899505"/>
            <a:ext cx="12126913" cy="615095"/>
          </a:xfrm>
          <a:prstGeom prst="rect">
            <a:avLst/>
          </a:prstGeom>
        </p:spPr>
        <p:txBody>
          <a:bodyPr/>
          <a:lstStyle>
            <a:lvl1pPr algn="ctr">
              <a:defRPr sz="4800" b="1" baseline="0">
                <a:solidFill>
                  <a:srgbClr val="E27F00"/>
                </a:solidFill>
                <a:latin typeface="Bell Gothic Black"/>
                <a:cs typeface="Bell Gothic Black"/>
              </a:defRPr>
            </a:lvl1pPr>
          </a:lstStyle>
          <a:p>
            <a:r>
              <a:rPr lang="sv-SE" dirty="0" smtClean="0"/>
              <a:t>Klicka för att skriva tema/ämne</a:t>
            </a:r>
            <a:endParaRPr lang="sv-SE" dirty="0"/>
          </a:p>
        </p:txBody>
      </p:sp>
      <p:sp>
        <p:nvSpPr>
          <p:cNvPr id="7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-1" y="2723540"/>
            <a:ext cx="12126913" cy="7054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E27F00"/>
                </a:solidFill>
                <a:latin typeface="Bell Gothic Light"/>
                <a:cs typeface="Bell Gothic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Förnamn Efternamn Titel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94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Underrubrik 2"/>
          <p:cNvSpPr>
            <a:spLocks noGrp="1"/>
          </p:cNvSpPr>
          <p:nvPr>
            <p:ph type="subTitle" idx="1"/>
          </p:nvPr>
        </p:nvSpPr>
        <p:spPr>
          <a:xfrm>
            <a:off x="854538" y="1989138"/>
            <a:ext cx="9743757" cy="2296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Bell Gothic Light"/>
                <a:cs typeface="Bell Gothic Light"/>
              </a:defRPr>
            </a:lvl1pPr>
            <a:lvl2pPr marL="457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13" name="Rubrik 1"/>
          <p:cNvSpPr>
            <a:spLocks noGrp="1"/>
          </p:cNvSpPr>
          <p:nvPr>
            <p:ph type="ctrTitle"/>
          </p:nvPr>
        </p:nvSpPr>
        <p:spPr>
          <a:xfrm>
            <a:off x="853123" y="1240093"/>
            <a:ext cx="9733597" cy="615095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E27F00"/>
                </a:solidFill>
                <a:latin typeface="Bell Gothic Black"/>
                <a:cs typeface="Bell Gothic Black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42963" y="6418496"/>
            <a:ext cx="1278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36669" y="6418496"/>
            <a:ext cx="671151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sv-SE" sz="1200" smtClean="0">
                <a:solidFill>
                  <a:srgbClr val="E27F00"/>
                </a:solidFill>
                <a:latin typeface="Bell Gothic Light"/>
              </a:rPr>
              <a:t>indatastod@trafikverket.se</a:t>
            </a:r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058400" y="6418496"/>
            <a:ext cx="1526958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0D37FCA-3DE3-40B4-AA6D-F4C03BA9DED3}" type="slidenum">
              <a:rPr lang="sv-SE" sz="1200" smtClean="0">
                <a:solidFill>
                  <a:srgbClr val="E27F00"/>
                </a:solidFill>
                <a:latin typeface="Bell Gothic Light"/>
              </a:rPr>
              <a:pPr algn="r">
                <a:defRPr/>
              </a:pPr>
              <a:t>‹#›</a:t>
            </a:fld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</p:spTree>
    <p:extLst>
      <p:ext uri="{BB962C8B-B14F-4D97-AF65-F5344CB8AC3E}">
        <p14:creationId xmlns:p14="http://schemas.microsoft.com/office/powerpoint/2010/main" val="397813878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729">
          <p15:clr>
            <a:srgbClr val="A4A3A4"/>
          </p15:clr>
        </p15:guide>
        <p15:guide id="2" pos="3820">
          <p15:clr>
            <a:srgbClr val="FBAE40"/>
          </p15:clr>
        </p15:guide>
        <p15:guide id="3" pos="531">
          <p15:clr>
            <a:srgbClr val="FBAE40"/>
          </p15:clr>
        </p15:guide>
        <p15:guide id="4" orient="horz" pos="1480">
          <p15:clr>
            <a:srgbClr val="A4A3A4"/>
          </p15:clr>
        </p15:guide>
        <p15:guide id="5" pos="758">
          <p15:clr>
            <a:srgbClr val="A4A3A4"/>
          </p15:clr>
        </p15:guide>
        <p15:guide id="6" orient="horz" pos="1253">
          <p15:clr>
            <a:srgbClr val="F26B43"/>
          </p15:clr>
        </p15:guide>
        <p15:guide id="7" orient="horz" pos="1094">
          <p15:clr>
            <a:srgbClr val="F26B43"/>
          </p15:clr>
        </p15:guide>
        <p15:guide id="8" pos="710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Underrubrik 2"/>
          <p:cNvSpPr>
            <a:spLocks noGrp="1"/>
          </p:cNvSpPr>
          <p:nvPr>
            <p:ph type="subTitle" idx="1"/>
          </p:nvPr>
        </p:nvSpPr>
        <p:spPr>
          <a:xfrm>
            <a:off x="854538" y="1989138"/>
            <a:ext cx="9743757" cy="2296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Bell Gothic Light"/>
                <a:cs typeface="Bell Gothic Light"/>
              </a:defRPr>
            </a:lvl1pPr>
            <a:lvl2pPr marL="457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13" name="Rubrik 1"/>
          <p:cNvSpPr>
            <a:spLocks noGrp="1"/>
          </p:cNvSpPr>
          <p:nvPr>
            <p:ph type="ctrTitle"/>
          </p:nvPr>
        </p:nvSpPr>
        <p:spPr>
          <a:xfrm>
            <a:off x="853123" y="1240093"/>
            <a:ext cx="9733597" cy="615095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E27F00"/>
                </a:solidFill>
                <a:latin typeface="Bell Gothic Black"/>
                <a:cs typeface="Bell Gothic Black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42963" y="6418496"/>
            <a:ext cx="1278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36669" y="6418496"/>
            <a:ext cx="671151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sv-SE" sz="1200" smtClean="0">
                <a:solidFill>
                  <a:srgbClr val="E27F00"/>
                </a:solidFill>
                <a:latin typeface="Bell Gothic Light"/>
              </a:rPr>
              <a:t>indatastod@trafikverket.se</a:t>
            </a:r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058400" y="6418496"/>
            <a:ext cx="1526958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0D37FCA-3DE3-40B4-AA6D-F4C03BA9DED3}" type="slidenum">
              <a:rPr lang="sv-SE" sz="1200" smtClean="0">
                <a:solidFill>
                  <a:srgbClr val="E27F00"/>
                </a:solidFill>
                <a:latin typeface="Bell Gothic Light"/>
              </a:rPr>
              <a:pPr algn="r">
                <a:defRPr/>
              </a:pPr>
              <a:t>‹#›</a:t>
            </a:fld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</p:spTree>
    <p:extLst>
      <p:ext uri="{BB962C8B-B14F-4D97-AF65-F5344CB8AC3E}">
        <p14:creationId xmlns:p14="http://schemas.microsoft.com/office/powerpoint/2010/main" val="397705286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729" userDrawn="1">
          <p15:clr>
            <a:srgbClr val="A4A3A4"/>
          </p15:clr>
        </p15:guide>
        <p15:guide id="2" pos="3820" userDrawn="1">
          <p15:clr>
            <a:srgbClr val="FBAE40"/>
          </p15:clr>
        </p15:guide>
        <p15:guide id="3" pos="531" userDrawn="1">
          <p15:clr>
            <a:srgbClr val="FBAE40"/>
          </p15:clr>
        </p15:guide>
        <p15:guide id="4" orient="horz" pos="1480" userDrawn="1">
          <p15:clr>
            <a:srgbClr val="A4A3A4"/>
          </p15:clr>
        </p15:guide>
        <p15:guide id="5" pos="758" userDrawn="1">
          <p15:clr>
            <a:srgbClr val="A4A3A4"/>
          </p15:clr>
        </p15:guide>
        <p15:guide id="6" orient="horz" pos="1253" userDrawn="1">
          <p15:clr>
            <a:srgbClr val="F26B43"/>
          </p15:clr>
        </p15:guide>
        <p15:guide id="7" orient="horz" pos="1094" userDrawn="1">
          <p15:clr>
            <a:srgbClr val="F26B43"/>
          </p15:clr>
        </p15:guide>
        <p15:guide id="8" pos="710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53123" y="1239520"/>
            <a:ext cx="9733597" cy="624461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E27F00"/>
                </a:solidFill>
                <a:latin typeface="Bell Gothic Black"/>
                <a:cs typeface="Bell Gothic Black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8" name="Platshållare för innehåll 2"/>
          <p:cNvSpPr>
            <a:spLocks noGrp="1"/>
          </p:cNvSpPr>
          <p:nvPr>
            <p:ph idx="1"/>
          </p:nvPr>
        </p:nvSpPr>
        <p:spPr>
          <a:xfrm>
            <a:off x="853123" y="1989138"/>
            <a:ext cx="9733597" cy="368014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noProof="0" dirty="0" err="1" smtClean="0"/>
              <a:t>Klicka</a:t>
            </a:r>
            <a:r>
              <a:rPr lang="en-GB" noProof="0" dirty="0" smtClean="0"/>
              <a:t> </a:t>
            </a:r>
            <a:r>
              <a:rPr lang="en-GB" noProof="0" dirty="0" err="1" smtClean="0"/>
              <a:t>här</a:t>
            </a:r>
            <a:r>
              <a:rPr lang="en-GB" noProof="0" dirty="0" smtClean="0"/>
              <a:t> </a:t>
            </a:r>
            <a:r>
              <a:rPr lang="en-GB" noProof="0" dirty="0" err="1" smtClean="0"/>
              <a:t>för</a:t>
            </a:r>
            <a:r>
              <a:rPr lang="en-GB" noProof="0" dirty="0" smtClean="0"/>
              <a:t> </a:t>
            </a:r>
            <a:r>
              <a:rPr lang="en-GB" noProof="0" dirty="0" err="1" smtClean="0"/>
              <a:t>att</a:t>
            </a:r>
            <a:r>
              <a:rPr lang="en-GB" noProof="0" dirty="0" smtClean="0"/>
              <a:t> </a:t>
            </a:r>
            <a:r>
              <a:rPr lang="en-GB" noProof="0" dirty="0" err="1" smtClean="0"/>
              <a:t>ändra</a:t>
            </a:r>
            <a:r>
              <a:rPr lang="en-GB" noProof="0" dirty="0" smtClean="0"/>
              <a:t> format </a:t>
            </a:r>
            <a:r>
              <a:rPr lang="en-GB" noProof="0" dirty="0" err="1" smtClean="0"/>
              <a:t>på</a:t>
            </a:r>
            <a:r>
              <a:rPr lang="en-GB" noProof="0" dirty="0" smtClean="0"/>
              <a:t> </a:t>
            </a:r>
            <a:r>
              <a:rPr lang="en-GB" noProof="0" dirty="0" err="1" smtClean="0"/>
              <a:t>bakgrundstexten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två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tre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fyra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Nivå</a:t>
            </a:r>
            <a:r>
              <a:rPr lang="en-GB" noProof="0" dirty="0" smtClean="0"/>
              <a:t> fem</a:t>
            </a:r>
            <a:endParaRPr lang="en-GB" noProof="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42963" y="6418496"/>
            <a:ext cx="1278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36669" y="6418496"/>
            <a:ext cx="671151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sv-SE" sz="1200" smtClean="0">
                <a:solidFill>
                  <a:srgbClr val="E27F00"/>
                </a:solidFill>
                <a:latin typeface="Bell Gothic Light"/>
              </a:rPr>
              <a:t>indatastod@trafikverket.se</a:t>
            </a:r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058400" y="6418496"/>
            <a:ext cx="1526958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0D37FCA-3DE3-40B4-AA6D-F4C03BA9DED3}" type="slidenum">
              <a:rPr lang="sv-SE" sz="1200" smtClean="0">
                <a:solidFill>
                  <a:srgbClr val="E27F00"/>
                </a:solidFill>
                <a:latin typeface="Bell Gothic Light"/>
              </a:rPr>
              <a:pPr algn="r">
                <a:defRPr/>
              </a:pPr>
              <a:t>‹#›</a:t>
            </a:fld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</p:spTree>
    <p:extLst>
      <p:ext uri="{BB962C8B-B14F-4D97-AF65-F5344CB8AC3E}">
        <p14:creationId xmlns:p14="http://schemas.microsoft.com/office/powerpoint/2010/main" val="46829910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729" userDrawn="1">
          <p15:clr>
            <a:srgbClr val="A4A3A4"/>
          </p15:clr>
        </p15:guide>
        <p15:guide id="2" pos="3820" userDrawn="1">
          <p15:clr>
            <a:srgbClr val="FBAE40"/>
          </p15:clr>
        </p15:guide>
        <p15:guide id="3" pos="531" userDrawn="1">
          <p15:clr>
            <a:srgbClr val="FBAE40"/>
          </p15:clr>
        </p15:guide>
        <p15:guide id="4" orient="horz" pos="1480" userDrawn="1">
          <p15:clr>
            <a:srgbClr val="A4A3A4"/>
          </p15:clr>
        </p15:guide>
        <p15:guide id="5" pos="758" userDrawn="1">
          <p15:clr>
            <a:srgbClr val="A4A3A4"/>
          </p15:clr>
        </p15:guide>
        <p15:guide id="6" orient="horz" pos="1253" userDrawn="1">
          <p15:clr>
            <a:srgbClr val="F26B43"/>
          </p15:clr>
        </p15:guide>
        <p15:guide id="7" orient="horz" pos="1094" userDrawn="1">
          <p15:clr>
            <a:srgbClr val="F26B43"/>
          </p15:clr>
        </p15:guide>
        <p15:guide id="8" pos="710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-1" y="-20043"/>
            <a:ext cx="12126911" cy="6974757"/>
          </a:xfrm>
          <a:prstGeom prst="rect">
            <a:avLst/>
          </a:prstGeom>
          <a:solidFill>
            <a:srgbClr val="E27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510" y="833554"/>
            <a:ext cx="4651888" cy="46961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138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1" charset="-128"/>
          <a:cs typeface="ＭＳ Ｐゴシック"/>
        </a:defRPr>
      </a:lvl1pPr>
      <a:lvl2pPr algn="ctr" defTabSz="4571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2pPr>
      <a:lvl3pPr algn="ctr" defTabSz="4571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3pPr>
      <a:lvl4pPr algn="ctr" defTabSz="4571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4pPr>
      <a:lvl5pPr algn="ctr" defTabSz="4571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5pPr>
      <a:lvl6pPr marL="457138" algn="ctr" defTabSz="4571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6pPr>
      <a:lvl7pPr marL="914276" algn="ctr" defTabSz="4571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7pPr>
      <a:lvl8pPr marL="1371414" algn="ctr" defTabSz="4571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8pPr>
      <a:lvl9pPr marL="1828553" algn="ctr" defTabSz="4571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9pPr>
    </p:titleStyle>
    <p:bodyStyle>
      <a:lvl1pPr marL="342854" indent="-342854" algn="l" defTabSz="45713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1pPr>
      <a:lvl2pPr marL="742848" indent="-285711" algn="l" defTabSz="45713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2pPr>
      <a:lvl3pPr marL="1142845" indent="-228568" algn="l" defTabSz="45713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3pPr>
      <a:lvl4pPr marL="1599982" indent="-228568" algn="l" defTabSz="45713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4pPr>
      <a:lvl5pPr marL="2057121" indent="-228568" algn="l" defTabSz="457138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5pPr>
      <a:lvl6pPr marL="2514261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96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35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73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8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6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4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53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91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28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65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04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2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865" y="654154"/>
            <a:ext cx="5188770" cy="518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04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1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138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1" charset="-128"/>
          <a:cs typeface="ＭＳ Ｐゴシック"/>
        </a:defRPr>
      </a:lvl1pPr>
      <a:lvl2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2pPr>
      <a:lvl3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3pPr>
      <a:lvl4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4pPr>
      <a:lvl5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5pPr>
      <a:lvl6pPr marL="457138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6pPr>
      <a:lvl7pPr marL="914276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7pPr>
      <a:lvl8pPr marL="1371414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8pPr>
      <a:lvl9pPr marL="1828553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9pPr>
    </p:titleStyle>
    <p:bodyStyle>
      <a:lvl1pPr marL="342854" indent="-342854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1pPr>
      <a:lvl2pPr marL="742848" indent="-285711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2pPr>
      <a:lvl3pPr marL="1142845" indent="-228568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3pPr>
      <a:lvl4pPr marL="1599982" indent="-228568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4pPr>
      <a:lvl5pPr marL="2057121" indent="-228568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5pPr>
      <a:lvl6pPr marL="2514261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96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35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73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8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6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4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53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91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28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65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04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2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434" y="182516"/>
            <a:ext cx="1211032" cy="1191939"/>
          </a:xfrm>
          <a:prstGeom prst="rect">
            <a:avLst/>
          </a:prstGeom>
        </p:spPr>
      </p:pic>
      <p:sp>
        <p:nvSpPr>
          <p:cNvPr id="10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51898" y="6364654"/>
            <a:ext cx="1484923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accent1">
                    <a:lumMod val="50000"/>
                  </a:schemeClr>
                </a:solidFill>
                <a:latin typeface="Bell Gothic Light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916723" y="6364654"/>
            <a:ext cx="2655277" cy="35682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accent1">
                    <a:lumMod val="50000"/>
                  </a:schemeClr>
                </a:solidFill>
                <a:latin typeface="Bell Gothic Light"/>
              </a:defRPr>
            </a:lvl1pPr>
          </a:lstStyle>
          <a:p>
            <a:pPr>
              <a:defRPr/>
            </a:pPr>
            <a:r>
              <a:rPr lang="sv-SE" smtClean="0"/>
              <a:t>indatastod@trafikverket.se</a:t>
            </a:r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814981" y="6364654"/>
            <a:ext cx="1994877" cy="347540"/>
          </a:xfrm>
          <a:prstGeom prst="rect">
            <a:avLst/>
          </a:prstGeom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>
                    <a:lumMod val="50000"/>
                  </a:schemeClr>
                </a:solidFill>
                <a:latin typeface="Calibri" pitchFamily="31" charset="0"/>
              </a:defRPr>
            </a:lvl1pPr>
          </a:lstStyle>
          <a:p>
            <a:pPr>
              <a:defRPr/>
            </a:pPr>
            <a:fld id="{20D37FCA-3DE3-40B4-AA6D-F4C03BA9DED3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08" r="-1"/>
          <a:stretch/>
        </p:blipFill>
        <p:spPr>
          <a:xfrm>
            <a:off x="-28279" y="6302788"/>
            <a:ext cx="12155192" cy="555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29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34" r:id="rId2"/>
    <p:sldLayoutId id="2147483759" r:id="rId3"/>
    <p:sldLayoutId id="2147483761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138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1" charset="-128"/>
          <a:cs typeface="ＭＳ Ｐゴシック"/>
        </a:defRPr>
      </a:lvl1pPr>
      <a:lvl2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2pPr>
      <a:lvl3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3pPr>
      <a:lvl4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4pPr>
      <a:lvl5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5pPr>
      <a:lvl6pPr marL="457138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6pPr>
      <a:lvl7pPr marL="914276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7pPr>
      <a:lvl8pPr marL="1371414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8pPr>
      <a:lvl9pPr marL="1828553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9pPr>
    </p:titleStyle>
    <p:bodyStyle>
      <a:lvl1pPr marL="342854" indent="-342854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1pPr>
      <a:lvl2pPr marL="742848" indent="-285711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2pPr>
      <a:lvl3pPr marL="1142845" indent="-228568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3pPr>
      <a:lvl4pPr marL="1599982" indent="-228568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4pPr>
      <a:lvl5pPr marL="2057121" indent="-228568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5pPr>
      <a:lvl6pPr marL="2514261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96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35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73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8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6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4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53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91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28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65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04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08" r="-1"/>
          <a:stretch/>
        </p:blipFill>
        <p:spPr>
          <a:xfrm>
            <a:off x="-28279" y="6302788"/>
            <a:ext cx="12155192" cy="55521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434" y="182516"/>
            <a:ext cx="1211032" cy="119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156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35" r:id="rId3"/>
    <p:sldLayoutId id="2147483736" r:id="rId4"/>
    <p:sldLayoutId id="2147483737" r:id="rId5"/>
    <p:sldLayoutId id="2147483760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138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1" charset="-128"/>
          <a:cs typeface="ＭＳ Ｐゴシック"/>
        </a:defRPr>
      </a:lvl1pPr>
      <a:lvl2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2pPr>
      <a:lvl3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3pPr>
      <a:lvl4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4pPr>
      <a:lvl5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5pPr>
      <a:lvl6pPr marL="457138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6pPr>
      <a:lvl7pPr marL="914276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7pPr>
      <a:lvl8pPr marL="1371414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8pPr>
      <a:lvl9pPr marL="1828553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9pPr>
    </p:titleStyle>
    <p:bodyStyle>
      <a:lvl1pPr marL="342854" indent="-342854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1pPr>
      <a:lvl2pPr marL="742848" indent="-285711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2pPr>
      <a:lvl3pPr marL="1142845" indent="-228568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3pPr>
      <a:lvl4pPr marL="1599982" indent="-228568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4pPr>
      <a:lvl5pPr marL="2057121" indent="-228568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5pPr>
      <a:lvl6pPr marL="2514261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96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35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73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8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6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4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53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91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28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65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04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datastod@trafikverket.s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datastod@trafikverket.s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indatastod@trafikverket.se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gjermund.jakobsen@here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5" Type="http://schemas.openxmlformats.org/officeDocument/2006/relationships/hyperlink" Target="mailto:hans.granlof@sbff.se" TargetMode="Externa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thomas.norlin@trafikverket.s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ndatastod@trafikverket.s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8279705" y="488515"/>
            <a:ext cx="3482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>
                <a:hlinkClick r:id="rId3"/>
              </a:rPr>
              <a:t>indatastod@trafikverket.se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4198404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2"/>
          <p:cNvSpPr txBox="1">
            <a:spLocks/>
          </p:cNvSpPr>
          <p:nvPr/>
        </p:nvSpPr>
        <p:spPr>
          <a:xfrm>
            <a:off x="1085726" y="2521797"/>
            <a:ext cx="5415055" cy="3308464"/>
          </a:xfrm>
          <a:prstGeom prst="rect">
            <a:avLst/>
          </a:prstGeom>
        </p:spPr>
        <p:txBody>
          <a:bodyPr/>
          <a:lstStyle>
            <a:lvl1pPr marL="342854" indent="-342854" algn="l" defTabSz="4571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Bell Gothic Light"/>
                <a:ea typeface="ＭＳ Ｐゴシック" pitchFamily="31" charset="-128"/>
                <a:cs typeface="Bell Gothic Light"/>
              </a:defRPr>
            </a:lvl1pPr>
            <a:lvl2pPr marL="742848" indent="-285711" algn="l" defTabSz="4571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Bell Gothic Light"/>
                <a:ea typeface="ＭＳ Ｐゴシック" pitchFamily="31" charset="-128"/>
                <a:cs typeface="Bell Gothic Light"/>
              </a:defRPr>
            </a:lvl2pPr>
            <a:lvl3pPr marL="1142845" indent="-228568" algn="l" defTabSz="4571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Bell Gothic Light"/>
                <a:ea typeface="ＭＳ Ｐゴシック" pitchFamily="31" charset="-128"/>
                <a:cs typeface="Bell Gothic Light"/>
              </a:defRPr>
            </a:lvl3pPr>
            <a:lvl4pPr marL="1599982" indent="-228568" algn="l" defTabSz="4571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Bell Gothic Light"/>
                <a:ea typeface="ＭＳ Ｐゴシック" pitchFamily="31" charset="-128"/>
                <a:cs typeface="Bell Gothic Light"/>
              </a:defRPr>
            </a:lvl4pPr>
            <a:lvl5pPr marL="2057121" indent="-228568" algn="l" defTabSz="4571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Bell Gothic Light"/>
                <a:ea typeface="ＭＳ Ｐゴシック" pitchFamily="31" charset="-128"/>
                <a:cs typeface="Bell Gothic Light"/>
              </a:defRPr>
            </a:lvl5pPr>
            <a:lvl6pPr marL="2514261" indent="-228568" algn="l" defTabSz="45713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396" indent="-228568" algn="l" defTabSz="45713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535" indent="-228568" algn="l" defTabSz="45713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673" indent="-228568" algn="l" defTabSz="45713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dirty="0" smtClean="0"/>
              <a:t>Inledning</a:t>
            </a:r>
          </a:p>
          <a:p>
            <a:endParaRPr lang="sv-SE" sz="1400" dirty="0"/>
          </a:p>
          <a:p>
            <a:r>
              <a:rPr lang="sv-SE" sz="1400" dirty="0" smtClean="0"/>
              <a:t>HERE</a:t>
            </a:r>
          </a:p>
          <a:p>
            <a:endParaRPr lang="sv-SE" sz="1400" dirty="0"/>
          </a:p>
          <a:p>
            <a:r>
              <a:rPr lang="sv-SE" sz="1400" dirty="0" smtClean="0"/>
              <a:t>Södertörns Brandförsvarsförbund</a:t>
            </a:r>
          </a:p>
          <a:p>
            <a:endParaRPr lang="sv-SE" sz="1400" dirty="0"/>
          </a:p>
          <a:p>
            <a:r>
              <a:rPr lang="sv-SE" sz="1400" dirty="0" smtClean="0"/>
              <a:t>Trafikverket</a:t>
            </a:r>
          </a:p>
          <a:p>
            <a:endParaRPr lang="sv-SE" sz="1400" dirty="0"/>
          </a:p>
          <a:p>
            <a:r>
              <a:rPr lang="sv-SE" sz="1400" dirty="0" smtClean="0"/>
              <a:t>Frågestund</a:t>
            </a:r>
          </a:p>
          <a:p>
            <a:endParaRPr lang="sv-SE" sz="1800" dirty="0" smtClean="0"/>
          </a:p>
          <a:p>
            <a:endParaRPr lang="sv-SE" sz="1800" dirty="0" smtClean="0"/>
          </a:p>
          <a:p>
            <a:endParaRPr lang="sv-SE" sz="1800" dirty="0"/>
          </a:p>
        </p:txBody>
      </p:sp>
      <p:sp>
        <p:nvSpPr>
          <p:cNvPr id="8" name="Rubrik 6"/>
          <p:cNvSpPr>
            <a:spLocks noGrp="1"/>
          </p:cNvSpPr>
          <p:nvPr>
            <p:ph type="ctrTitle"/>
          </p:nvPr>
        </p:nvSpPr>
        <p:spPr>
          <a:xfrm>
            <a:off x="703340" y="690974"/>
            <a:ext cx="9733597" cy="615095"/>
          </a:xfrm>
        </p:spPr>
        <p:txBody>
          <a:bodyPr>
            <a:normAutofit fontScale="90000"/>
          </a:bodyPr>
          <a:lstStyle/>
          <a:p>
            <a:pPr algn="l"/>
            <a:r>
              <a:rPr lang="sv-SE" dirty="0" smtClean="0"/>
              <a:t>Webbinarie december 2021</a:t>
            </a:r>
            <a:endParaRPr lang="sv-SE" dirty="0"/>
          </a:p>
        </p:txBody>
      </p:sp>
      <p:sp>
        <p:nvSpPr>
          <p:cNvPr id="2" name="textruta 1"/>
          <p:cNvSpPr txBox="1"/>
          <p:nvPr/>
        </p:nvSpPr>
        <p:spPr>
          <a:xfrm>
            <a:off x="1177165" y="1729267"/>
            <a:ext cx="6171286" cy="523220"/>
          </a:xfrm>
          <a:prstGeom prst="rect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sv-SE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 – Användning av NVDB-data</a:t>
            </a:r>
            <a:endParaRPr lang="sv-SE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8149077" y="5430151"/>
            <a:ext cx="3482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>
                <a:hlinkClick r:id="rId3"/>
              </a:rPr>
              <a:t>indatastod@trafikverket.se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107719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60319726"/>
              </p:ext>
            </p:extLst>
          </p:nvPr>
        </p:nvGraphicFramePr>
        <p:xfrm>
          <a:off x="2074334" y="1435510"/>
          <a:ext cx="7984066" cy="46883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Platshållare för text 2"/>
          <p:cNvSpPr txBox="1">
            <a:spLocks/>
          </p:cNvSpPr>
          <p:nvPr/>
        </p:nvSpPr>
        <p:spPr>
          <a:xfrm>
            <a:off x="1085726" y="2521797"/>
            <a:ext cx="5415055" cy="3308464"/>
          </a:xfrm>
          <a:prstGeom prst="rect">
            <a:avLst/>
          </a:prstGeom>
        </p:spPr>
        <p:txBody>
          <a:bodyPr/>
          <a:lstStyle>
            <a:lvl1pPr marL="342854" indent="-342854" algn="l" defTabSz="4571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Bell Gothic Light"/>
                <a:ea typeface="ＭＳ Ｐゴシック" pitchFamily="31" charset="-128"/>
                <a:cs typeface="Bell Gothic Light"/>
              </a:defRPr>
            </a:lvl1pPr>
            <a:lvl2pPr marL="742848" indent="-285711" algn="l" defTabSz="4571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Bell Gothic Light"/>
                <a:ea typeface="ＭＳ Ｐゴシック" pitchFamily="31" charset="-128"/>
                <a:cs typeface="Bell Gothic Light"/>
              </a:defRPr>
            </a:lvl2pPr>
            <a:lvl3pPr marL="1142845" indent="-228568" algn="l" defTabSz="4571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Bell Gothic Light"/>
                <a:ea typeface="ＭＳ Ｐゴシック" pitchFamily="31" charset="-128"/>
                <a:cs typeface="Bell Gothic Light"/>
              </a:defRPr>
            </a:lvl3pPr>
            <a:lvl4pPr marL="1599982" indent="-228568" algn="l" defTabSz="4571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Bell Gothic Light"/>
                <a:ea typeface="ＭＳ Ｐゴシック" pitchFamily="31" charset="-128"/>
                <a:cs typeface="Bell Gothic Light"/>
              </a:defRPr>
            </a:lvl4pPr>
            <a:lvl5pPr marL="2057121" indent="-228568" algn="l" defTabSz="4571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Bell Gothic Light"/>
                <a:ea typeface="ＭＳ Ｐゴシック" pitchFamily="31" charset="-128"/>
                <a:cs typeface="Bell Gothic Light"/>
              </a:defRPr>
            </a:lvl5pPr>
            <a:lvl6pPr marL="2514261" indent="-228568" algn="l" defTabSz="45713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396" indent="-228568" algn="l" defTabSz="45713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535" indent="-228568" algn="l" defTabSz="45713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673" indent="-228568" algn="l" defTabSz="45713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1800" dirty="0" smtClean="0"/>
          </a:p>
          <a:p>
            <a:endParaRPr lang="sv-SE" sz="1800" dirty="0" smtClean="0"/>
          </a:p>
          <a:p>
            <a:endParaRPr lang="sv-SE" sz="1800" dirty="0"/>
          </a:p>
        </p:txBody>
      </p:sp>
      <p:sp>
        <p:nvSpPr>
          <p:cNvPr id="8" name="Rubrik 6"/>
          <p:cNvSpPr>
            <a:spLocks noGrp="1"/>
          </p:cNvSpPr>
          <p:nvPr>
            <p:ph type="ctrTitle"/>
          </p:nvPr>
        </p:nvSpPr>
        <p:spPr>
          <a:xfrm>
            <a:off x="703340" y="690974"/>
            <a:ext cx="9733597" cy="615095"/>
          </a:xfrm>
        </p:spPr>
        <p:txBody>
          <a:bodyPr>
            <a:normAutofit fontScale="90000"/>
          </a:bodyPr>
          <a:lstStyle/>
          <a:p>
            <a:pPr algn="l"/>
            <a:r>
              <a:rPr lang="sv-SE" dirty="0" smtClean="0"/>
              <a:t>Webbinarie december 2021</a:t>
            </a:r>
            <a:endParaRPr lang="sv-SE" dirty="0"/>
          </a:p>
        </p:txBody>
      </p:sp>
      <p:sp>
        <p:nvSpPr>
          <p:cNvPr id="2" name="textruta 1"/>
          <p:cNvSpPr txBox="1"/>
          <p:nvPr/>
        </p:nvSpPr>
        <p:spPr>
          <a:xfrm>
            <a:off x="1085726" y="1756686"/>
            <a:ext cx="2359603" cy="523220"/>
          </a:xfrm>
          <a:prstGeom prst="rect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sv-SE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Inledning</a:t>
            </a:r>
            <a:endParaRPr lang="sv-SE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8491976" y="5873660"/>
            <a:ext cx="3482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>
                <a:hlinkClick r:id="rId8"/>
              </a:rPr>
              <a:t>indatastod@trafikverket.se</a:t>
            </a:r>
            <a:endParaRPr lang="sv-SE" b="1" dirty="0"/>
          </a:p>
        </p:txBody>
      </p:sp>
      <p:pic>
        <p:nvPicPr>
          <p:cNvPr id="6" name="Bildobjekt 5" descr="Spotprent Smiley Vragen · Gratis afbeelding op Pixabay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969" y="2910177"/>
            <a:ext cx="1971081" cy="1462912"/>
          </a:xfrm>
          <a:prstGeom prst="rect">
            <a:avLst/>
          </a:prstGeom>
        </p:spPr>
      </p:pic>
      <p:sp>
        <p:nvSpPr>
          <p:cNvPr id="14" name="Bildtext 1 13"/>
          <p:cNvSpPr/>
          <p:nvPr/>
        </p:nvSpPr>
        <p:spPr>
          <a:xfrm>
            <a:off x="8170607" y="1721938"/>
            <a:ext cx="2876401" cy="450617"/>
          </a:xfrm>
          <a:prstGeom prst="borderCallout1">
            <a:avLst>
              <a:gd name="adj1" fmla="val 53401"/>
              <a:gd name="adj2" fmla="val -1155"/>
              <a:gd name="adj3" fmla="val 118330"/>
              <a:gd name="adj4" fmla="val -4176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Universitet och högskolor</a:t>
            </a:r>
            <a:endParaRPr lang="sv-S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Bildtext 1 15"/>
          <p:cNvSpPr/>
          <p:nvPr/>
        </p:nvSpPr>
        <p:spPr>
          <a:xfrm>
            <a:off x="9339299" y="3039043"/>
            <a:ext cx="1438201" cy="450617"/>
          </a:xfrm>
          <a:prstGeom prst="borderCallout1">
            <a:avLst>
              <a:gd name="adj1" fmla="val 53401"/>
              <a:gd name="adj2" fmla="val -1155"/>
              <a:gd name="adj3" fmla="val 87964"/>
              <a:gd name="adj4" fmla="val -5145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Kommuner</a:t>
            </a:r>
            <a:endParaRPr lang="sv-S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Bildtext 1 16"/>
          <p:cNvSpPr/>
          <p:nvPr/>
        </p:nvSpPr>
        <p:spPr>
          <a:xfrm>
            <a:off x="532086" y="2879492"/>
            <a:ext cx="2095889" cy="710371"/>
          </a:xfrm>
          <a:prstGeom prst="borderCallout1">
            <a:avLst>
              <a:gd name="adj1" fmla="val 53401"/>
              <a:gd name="adj2" fmla="val 100175"/>
              <a:gd name="adj3" fmla="val 68471"/>
              <a:gd name="adj4" fmla="val 14759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Länstrafik och färdtjänst</a:t>
            </a:r>
            <a:endParaRPr lang="sv-S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Bildtext 1 17"/>
          <p:cNvSpPr/>
          <p:nvPr/>
        </p:nvSpPr>
        <p:spPr>
          <a:xfrm>
            <a:off x="9519041" y="4316465"/>
            <a:ext cx="1797819" cy="450617"/>
          </a:xfrm>
          <a:prstGeom prst="borderCallout1">
            <a:avLst>
              <a:gd name="adj1" fmla="val 53401"/>
              <a:gd name="adj2" fmla="val -1155"/>
              <a:gd name="adj3" fmla="val 53252"/>
              <a:gd name="adj4" fmla="val -7690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Räddningstjänst</a:t>
            </a:r>
            <a:endParaRPr lang="sv-S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Bildtext 1 18"/>
          <p:cNvSpPr/>
          <p:nvPr/>
        </p:nvSpPr>
        <p:spPr>
          <a:xfrm>
            <a:off x="594548" y="4808100"/>
            <a:ext cx="2095889" cy="710371"/>
          </a:xfrm>
          <a:prstGeom prst="borderCallout1">
            <a:avLst>
              <a:gd name="adj1" fmla="val 53401"/>
              <a:gd name="adj2" fmla="val 100175"/>
              <a:gd name="adj3" fmla="val -7488"/>
              <a:gd name="adj4" fmla="val 16072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ITS-företag</a:t>
            </a:r>
            <a:endParaRPr lang="sv-SE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0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4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derrubrik 7"/>
          <p:cNvSpPr>
            <a:spLocks noGrp="1"/>
          </p:cNvSpPr>
          <p:nvPr>
            <p:ph type="subTitle" idx="1"/>
          </p:nvPr>
        </p:nvSpPr>
        <p:spPr>
          <a:xfrm>
            <a:off x="842963" y="2427316"/>
            <a:ext cx="1456400" cy="640080"/>
          </a:xfrm>
        </p:spPr>
        <p:txBody>
          <a:bodyPr/>
          <a:lstStyle/>
          <a:p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7" name="Rubrik 6"/>
          <p:cNvSpPr>
            <a:spLocks noGrp="1"/>
          </p:cNvSpPr>
          <p:nvPr>
            <p:ph type="ctrTitle"/>
          </p:nvPr>
        </p:nvSpPr>
        <p:spPr>
          <a:xfrm>
            <a:off x="1770091" y="2132261"/>
            <a:ext cx="4867881" cy="615095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sv-SE" sz="4800" dirty="0" smtClean="0"/>
              <a:t>HERE</a:t>
            </a:r>
            <a:endParaRPr lang="sv-SE" sz="4800" dirty="0"/>
          </a:p>
        </p:txBody>
      </p:sp>
      <p:sp>
        <p:nvSpPr>
          <p:cNvPr id="4" name="Rubrik 6"/>
          <p:cNvSpPr txBox="1">
            <a:spLocks/>
          </p:cNvSpPr>
          <p:nvPr/>
        </p:nvSpPr>
        <p:spPr>
          <a:xfrm>
            <a:off x="2663471" y="3262124"/>
            <a:ext cx="6164645" cy="66148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1pPr algn="l" defTabSz="457138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E27F00"/>
                </a:solidFill>
                <a:latin typeface="Bell Gothic Black"/>
                <a:ea typeface="ＭＳ Ｐゴシック" pitchFamily="31" charset="-128"/>
                <a:cs typeface="Bell Gothic Black"/>
              </a:defRPr>
            </a:lvl1pPr>
            <a:lvl2pPr algn="ctr" defTabSz="4571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  <a:cs typeface="ＭＳ Ｐゴシック"/>
              </a:defRPr>
            </a:lvl2pPr>
            <a:lvl3pPr algn="ctr" defTabSz="4571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  <a:cs typeface="ＭＳ Ｐゴシック"/>
              </a:defRPr>
            </a:lvl3pPr>
            <a:lvl4pPr algn="ctr" defTabSz="4571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  <a:cs typeface="ＭＳ Ｐゴシック"/>
              </a:defRPr>
            </a:lvl4pPr>
            <a:lvl5pPr algn="ctr" defTabSz="4571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  <a:cs typeface="ＭＳ Ｐゴシック"/>
              </a:defRPr>
            </a:lvl5pPr>
            <a:lvl6pPr marL="457138" algn="ctr" defTabSz="457138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</a:defRPr>
            </a:lvl6pPr>
            <a:lvl7pPr marL="914276" algn="ctr" defTabSz="457138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</a:defRPr>
            </a:lvl7pPr>
            <a:lvl8pPr marL="1371414" algn="ctr" defTabSz="457138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</a:defRPr>
            </a:lvl8pPr>
            <a:lvl9pPr marL="1828553" algn="ctr" defTabSz="457138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</a:defRPr>
            </a:lvl9pPr>
          </a:lstStyle>
          <a:p>
            <a:r>
              <a:rPr lang="sv-SE" sz="2800" dirty="0" err="1" smtClean="0"/>
              <a:t>Gjermund</a:t>
            </a:r>
            <a:r>
              <a:rPr lang="sv-SE" sz="2800" dirty="0" smtClean="0"/>
              <a:t> Jakobsen</a:t>
            </a:r>
          </a:p>
          <a:p>
            <a:endParaRPr lang="sv-SE" sz="2800" dirty="0" smtClean="0"/>
          </a:p>
        </p:txBody>
      </p:sp>
      <p:sp>
        <p:nvSpPr>
          <p:cNvPr id="2" name="textruta 1"/>
          <p:cNvSpPr txBox="1"/>
          <p:nvPr/>
        </p:nvSpPr>
        <p:spPr>
          <a:xfrm>
            <a:off x="2663471" y="4338003"/>
            <a:ext cx="56692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latin typeface="Bell Gothic Black"/>
                <a:hlinkClick r:id="rId3"/>
              </a:rPr>
              <a:t>gjermund.jakobsen@here.com</a:t>
            </a:r>
            <a:endParaRPr lang="sv-SE" sz="2400" dirty="0">
              <a:latin typeface="Bell Gothic Black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982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derrubrik 7"/>
          <p:cNvSpPr>
            <a:spLocks noGrp="1"/>
          </p:cNvSpPr>
          <p:nvPr>
            <p:ph type="subTitle" idx="1"/>
          </p:nvPr>
        </p:nvSpPr>
        <p:spPr>
          <a:xfrm>
            <a:off x="842963" y="2427316"/>
            <a:ext cx="1456400" cy="640080"/>
          </a:xfrm>
        </p:spPr>
        <p:txBody>
          <a:bodyPr/>
          <a:lstStyle/>
          <a:p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7" name="Rubrik 6"/>
          <p:cNvSpPr>
            <a:spLocks noGrp="1"/>
          </p:cNvSpPr>
          <p:nvPr>
            <p:ph type="ctrTitle"/>
          </p:nvPr>
        </p:nvSpPr>
        <p:spPr>
          <a:xfrm>
            <a:off x="993016" y="1588378"/>
            <a:ext cx="7500033" cy="163569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sv-SE" sz="4800" dirty="0" smtClean="0"/>
              <a:t>Södertörns Brandförsvarsförbund</a:t>
            </a:r>
            <a:endParaRPr lang="sv-SE" sz="4800" dirty="0"/>
          </a:p>
        </p:txBody>
      </p:sp>
      <p:sp>
        <p:nvSpPr>
          <p:cNvPr id="4" name="Rubrik 6"/>
          <p:cNvSpPr txBox="1">
            <a:spLocks/>
          </p:cNvSpPr>
          <p:nvPr/>
        </p:nvSpPr>
        <p:spPr>
          <a:xfrm>
            <a:off x="2208317" y="3918789"/>
            <a:ext cx="4867881" cy="61509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1pPr algn="l" defTabSz="457138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E27F00"/>
                </a:solidFill>
                <a:latin typeface="Bell Gothic Black"/>
                <a:ea typeface="ＭＳ Ｐゴシック" pitchFamily="31" charset="-128"/>
                <a:cs typeface="Bell Gothic Black"/>
              </a:defRPr>
            </a:lvl1pPr>
            <a:lvl2pPr algn="ctr" defTabSz="4571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  <a:cs typeface="ＭＳ Ｐゴシック"/>
              </a:defRPr>
            </a:lvl2pPr>
            <a:lvl3pPr algn="ctr" defTabSz="4571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  <a:cs typeface="ＭＳ Ｐゴシック"/>
              </a:defRPr>
            </a:lvl3pPr>
            <a:lvl4pPr algn="ctr" defTabSz="4571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  <a:cs typeface="ＭＳ Ｐゴシック"/>
              </a:defRPr>
            </a:lvl4pPr>
            <a:lvl5pPr algn="ctr" defTabSz="4571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  <a:cs typeface="ＭＳ Ｐゴシック"/>
              </a:defRPr>
            </a:lvl5pPr>
            <a:lvl6pPr marL="457138" algn="ctr" defTabSz="457138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</a:defRPr>
            </a:lvl6pPr>
            <a:lvl7pPr marL="914276" algn="ctr" defTabSz="457138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</a:defRPr>
            </a:lvl7pPr>
            <a:lvl8pPr marL="1371414" algn="ctr" defTabSz="457138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</a:defRPr>
            </a:lvl8pPr>
            <a:lvl9pPr marL="1828553" algn="ctr" defTabSz="457138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</a:defRPr>
            </a:lvl9pPr>
          </a:lstStyle>
          <a:p>
            <a:r>
              <a:rPr lang="sv-SE" sz="2800" dirty="0" smtClean="0"/>
              <a:t>Hans </a:t>
            </a:r>
            <a:r>
              <a:rPr lang="sv-SE" sz="2800" dirty="0" err="1" smtClean="0"/>
              <a:t>Granlöf</a:t>
            </a:r>
            <a:endParaRPr lang="sv-SE" sz="2800" dirty="0"/>
          </a:p>
        </p:txBody>
      </p:sp>
      <p:pic>
        <p:nvPicPr>
          <p:cNvPr id="1028" name="Picture 4" descr="https://www.sbff.se/contentassets/07e65815c87b4bf5b7288526b802dd8e/karta-750x370.jpg?preset=main-col-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323" y="3698630"/>
            <a:ext cx="4387850" cy="2164673"/>
          </a:xfrm>
          <a:prstGeom prst="rect">
            <a:avLst/>
          </a:prstGeom>
          <a:noFill/>
          <a:effectLst>
            <a:outerShdw blurRad="190500" dist="50800" algn="ctr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ödertörns brandförsvarsförbund - YouTu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049" y="1458752"/>
            <a:ext cx="1588035" cy="1588035"/>
          </a:xfrm>
          <a:prstGeom prst="rect">
            <a:avLst/>
          </a:prstGeom>
          <a:noFill/>
          <a:effectLst>
            <a:outerShdw blurRad="190500" dist="50800" algn="ctr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ruta 8"/>
          <p:cNvSpPr txBox="1"/>
          <p:nvPr/>
        </p:nvSpPr>
        <p:spPr>
          <a:xfrm>
            <a:off x="2208317" y="4859265"/>
            <a:ext cx="56692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latin typeface="Bell Gothic Black"/>
                <a:hlinkClick r:id="rId5"/>
              </a:rPr>
              <a:t>hans.granlof@sbff.se</a:t>
            </a:r>
            <a:endParaRPr lang="sv-SE" sz="2400" dirty="0">
              <a:latin typeface="Bell Gothic Black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143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derrubrik 7"/>
          <p:cNvSpPr>
            <a:spLocks noGrp="1"/>
          </p:cNvSpPr>
          <p:nvPr>
            <p:ph type="subTitle" idx="1"/>
          </p:nvPr>
        </p:nvSpPr>
        <p:spPr>
          <a:xfrm>
            <a:off x="842963" y="2427316"/>
            <a:ext cx="1456400" cy="640080"/>
          </a:xfrm>
        </p:spPr>
        <p:txBody>
          <a:bodyPr/>
          <a:lstStyle/>
          <a:p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7" name="Rubrik 6"/>
          <p:cNvSpPr>
            <a:spLocks noGrp="1"/>
          </p:cNvSpPr>
          <p:nvPr>
            <p:ph type="ctrTitle"/>
          </p:nvPr>
        </p:nvSpPr>
        <p:spPr>
          <a:xfrm>
            <a:off x="1770090" y="2132261"/>
            <a:ext cx="7500033" cy="163569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sv-SE" sz="4800" dirty="0" smtClean="0"/>
              <a:t>Trafikverket</a:t>
            </a:r>
            <a:endParaRPr lang="sv-SE" sz="4800" dirty="0"/>
          </a:p>
        </p:txBody>
      </p:sp>
      <p:sp>
        <p:nvSpPr>
          <p:cNvPr id="4" name="Rubrik 6"/>
          <p:cNvSpPr txBox="1">
            <a:spLocks/>
          </p:cNvSpPr>
          <p:nvPr/>
        </p:nvSpPr>
        <p:spPr>
          <a:xfrm>
            <a:off x="2610196" y="3627912"/>
            <a:ext cx="4867881" cy="61509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1pPr algn="l" defTabSz="457138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E27F00"/>
                </a:solidFill>
                <a:latin typeface="Bell Gothic Black"/>
                <a:ea typeface="ＭＳ Ｐゴシック" pitchFamily="31" charset="-128"/>
                <a:cs typeface="Bell Gothic Black"/>
              </a:defRPr>
            </a:lvl1pPr>
            <a:lvl2pPr algn="ctr" defTabSz="4571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  <a:cs typeface="ＭＳ Ｐゴシック"/>
              </a:defRPr>
            </a:lvl2pPr>
            <a:lvl3pPr algn="ctr" defTabSz="4571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  <a:cs typeface="ＭＳ Ｐゴシック"/>
              </a:defRPr>
            </a:lvl3pPr>
            <a:lvl4pPr algn="ctr" defTabSz="4571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  <a:cs typeface="ＭＳ Ｐゴシック"/>
              </a:defRPr>
            </a:lvl4pPr>
            <a:lvl5pPr algn="ctr" defTabSz="457138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  <a:cs typeface="ＭＳ Ｐゴシック"/>
              </a:defRPr>
            </a:lvl5pPr>
            <a:lvl6pPr marL="457138" algn="ctr" defTabSz="457138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</a:defRPr>
            </a:lvl6pPr>
            <a:lvl7pPr marL="914276" algn="ctr" defTabSz="457138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</a:defRPr>
            </a:lvl7pPr>
            <a:lvl8pPr marL="1371414" algn="ctr" defTabSz="457138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</a:defRPr>
            </a:lvl8pPr>
            <a:lvl9pPr marL="1828553" algn="ctr" defTabSz="457138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1" charset="0"/>
                <a:ea typeface="ＭＳ Ｐゴシック" pitchFamily="31" charset="-128"/>
              </a:defRPr>
            </a:lvl9pPr>
          </a:lstStyle>
          <a:p>
            <a:r>
              <a:rPr lang="sv-SE" sz="2800" dirty="0" smtClean="0"/>
              <a:t>Thomas Norlin</a:t>
            </a:r>
            <a:endParaRPr lang="sv-SE" sz="28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2608" y="1587670"/>
            <a:ext cx="3773964" cy="3745481"/>
          </a:xfrm>
          <a:prstGeom prst="rect">
            <a:avLst/>
          </a:prstGeom>
          <a:effectLst>
            <a:outerShdw blurRad="190500" dist="50800" algn="ctr" rotWithShape="0">
              <a:srgbClr val="000000">
                <a:alpha val="70000"/>
              </a:srgbClr>
            </a:outerShdw>
          </a:effectLst>
        </p:spPr>
      </p:pic>
      <p:sp>
        <p:nvSpPr>
          <p:cNvPr id="9" name="textruta 8"/>
          <p:cNvSpPr txBox="1"/>
          <p:nvPr/>
        </p:nvSpPr>
        <p:spPr>
          <a:xfrm>
            <a:off x="2622927" y="4557246"/>
            <a:ext cx="4256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>
                <a:latin typeface="Bell Gothic Black"/>
                <a:hlinkClick r:id="rId4"/>
              </a:rPr>
              <a:t>t</a:t>
            </a:r>
            <a:r>
              <a:rPr lang="sv-SE" sz="2400" dirty="0" smtClean="0">
                <a:latin typeface="Bell Gothic Black"/>
                <a:hlinkClick r:id="rId4"/>
              </a:rPr>
              <a:t>homas.norlin@trafikverket.se</a:t>
            </a:r>
            <a:endParaRPr lang="sv-SE" sz="2400" dirty="0">
              <a:latin typeface="Bell Gothic Black"/>
            </a:endParaRPr>
          </a:p>
        </p:txBody>
      </p:sp>
    </p:spTree>
    <p:extLst>
      <p:ext uri="{BB962C8B-B14F-4D97-AF65-F5344CB8AC3E}">
        <p14:creationId xmlns:p14="http://schemas.microsoft.com/office/powerpoint/2010/main" val="217393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derrubrik 7"/>
          <p:cNvSpPr>
            <a:spLocks noGrp="1"/>
          </p:cNvSpPr>
          <p:nvPr>
            <p:ph type="subTitle" idx="1"/>
          </p:nvPr>
        </p:nvSpPr>
        <p:spPr>
          <a:xfrm>
            <a:off x="842963" y="2427316"/>
            <a:ext cx="1456400" cy="640080"/>
          </a:xfrm>
        </p:spPr>
        <p:txBody>
          <a:bodyPr/>
          <a:lstStyle/>
          <a:p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7" name="Rubrik 6"/>
          <p:cNvSpPr>
            <a:spLocks noGrp="1"/>
          </p:cNvSpPr>
          <p:nvPr>
            <p:ph type="ctrTitle"/>
          </p:nvPr>
        </p:nvSpPr>
        <p:spPr>
          <a:xfrm>
            <a:off x="1770091" y="2132261"/>
            <a:ext cx="4867881" cy="615095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sv-SE" sz="4800" dirty="0" smtClean="0"/>
              <a:t>Frågor??</a:t>
            </a:r>
            <a:endParaRPr lang="sv-SE" sz="4800" dirty="0"/>
          </a:p>
        </p:txBody>
      </p:sp>
      <p:sp>
        <p:nvSpPr>
          <p:cNvPr id="5" name="textruta 4"/>
          <p:cNvSpPr txBox="1"/>
          <p:nvPr/>
        </p:nvSpPr>
        <p:spPr>
          <a:xfrm>
            <a:off x="5201742" y="4102161"/>
            <a:ext cx="5575300" cy="738664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31750"/>
          </a:effectLst>
        </p:spPr>
        <p:txBody>
          <a:bodyPr wrap="square" rtlCol="0">
            <a:spAutoFit/>
          </a:bodyPr>
          <a:lstStyle/>
          <a:p>
            <a:r>
              <a:rPr lang="sv-SE" sz="2400" dirty="0" smtClean="0">
                <a:hlinkClick r:id="rId3"/>
              </a:rPr>
              <a:t>indatastod@trafikverket.se</a:t>
            </a:r>
            <a:endParaRPr lang="sv-SE" sz="24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630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artbild logo">
  <a:themeElements>
    <a:clrScheme name="Grå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ebbinarie 2021" id="{C2DA1059-782C-487E-B57C-5F5DF03608C9}" vid="{5A56E023-8A30-4F78-BC3C-64FB6BC75F41}"/>
    </a:ext>
  </a:extLst>
</a:theme>
</file>

<file path=ppt/theme/theme2.xml><?xml version="1.0" encoding="utf-8"?>
<a:theme xmlns:a="http://schemas.openxmlformats.org/drawingml/2006/main" name="2_startbild logo">
  <a:themeElements>
    <a:clrScheme name="Grå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ebbinarie 2021" id="{C2DA1059-782C-487E-B57C-5F5DF03608C9}" vid="{D4A4AB15-BA20-43F8-8468-5709253D5ED5}"/>
    </a:ext>
  </a:extLst>
</a:theme>
</file>

<file path=ppt/theme/theme3.xml><?xml version="1.0" encoding="utf-8"?>
<a:theme xmlns:a="http://schemas.openxmlformats.org/drawingml/2006/main" name="2_Ämne/tema namn på talare">
  <a:themeElements>
    <a:clrScheme name="Grå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ebbinarie 2021" id="{C2DA1059-782C-487E-B57C-5F5DF03608C9}" vid="{368154D1-D5B3-46D9-8553-62F6A175A82A}"/>
    </a:ext>
  </a:extLst>
</a:theme>
</file>

<file path=ppt/theme/theme4.xml><?xml version="1.0" encoding="utf-8"?>
<a:theme xmlns:a="http://schemas.openxmlformats.org/drawingml/2006/main" name="1_Office-tema">
  <a:themeElements>
    <a:clrScheme name="Grå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ebbinarie 2021" id="{C2DA1059-782C-487E-B57C-5F5DF03608C9}" vid="{8F83B684-922C-408B-B96C-417D8F10B384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datum_x0020_NY xmlns="Trafikverket">2021-10-20T22:00:00+00:00</Dokumentdatum_x0020_NY>
    <Skapat_x0020_av_x0020_NY xmlns="Trafikverket">Göransson Staffan, UHvädi Konsult</Skapat_x0020_av_x0020_NY>
    <TRVversionNY xmlns="Trafikverket">0.9</TRVversionNY>
    <TaxCatchAll xmlns="a0fc29a5-e8c2-4770-ab5a-0e35f67373e1">
      <Value>28</Value>
    </TaxCatchAll>
    <TrvUploadedDocumentTypeTaxHTField0 xmlns="a0fc29a5-e8c2-4770-ab5a-0e35f67373e1">
      <Terms xmlns="http://schemas.microsoft.com/office/infopath/2007/PartnerControls">
        <TermInfo xmlns="http://schemas.microsoft.com/office/infopath/2007/PartnerControls">
          <TermName xmlns="http://schemas.microsoft.com/office/infopath/2007/PartnerControls">ARBETSMATERIAL</TermName>
          <TermId xmlns="http://schemas.microsoft.com/office/infopath/2007/PartnerControls">a2894791-a90f-4fd8-bd38-5426c743cb42</TermId>
        </TermInfo>
      </Terms>
    </TrvUploadedDocumentTypeTaxHTField0>
  </documentManagement>
</p:properties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Uppladdat arbetsrumsdokument" ma:contentTypeID="0x0101002EE44F411E754ABAB6EB27FC7D8442BF00FBDC29B7F7B140FA848AB6ABEF7636D900F1895E12A6F3C849A0714188E5B04942" ma:contentTypeVersion="4" ma:contentTypeDescription="Skapa ett nytt dokument." ma:contentTypeScope="" ma:versionID="f35f253959b37b378d76142c8d407235">
  <xsd:schema xmlns:xsd="http://www.w3.org/2001/XMLSchema" xmlns:xs="http://www.w3.org/2001/XMLSchema" xmlns:p="http://schemas.microsoft.com/office/2006/metadata/properties" xmlns:ns1="Trafikverket" xmlns:ns3="a0fc29a5-e8c2-4770-ab5a-0e35f67373e1" targetNamespace="http://schemas.microsoft.com/office/2006/metadata/properties" ma:root="true" ma:fieldsID="d23bc5663fae010e8ff40bf66f6a8bbb" ns1:_="" ns3:_="">
    <xsd:import namespace="Trafikverket"/>
    <xsd:import namespace="a0fc29a5-e8c2-4770-ab5a-0e35f67373e1"/>
    <xsd:element name="properties">
      <xsd:complexType>
        <xsd:sequence>
          <xsd:element name="documentManagement">
            <xsd:complexType>
              <xsd:all>
                <xsd:element ref="ns1:Skapat_x0020_av_x0020_NY"/>
                <xsd:element ref="ns1:Dokumentdatum_x0020_NY"/>
                <xsd:element ref="ns1:TRVversionNY" minOccurs="0"/>
                <xsd:element ref="ns1:TrvDocumentTemplateId" minOccurs="0"/>
                <xsd:element ref="ns1:TrvDocumentTemplateVersion" minOccurs="0"/>
                <xsd:element ref="ns3:TrvUploadedDocumentTypeTaxHTField0" minOccurs="0"/>
                <xsd:element ref="ns3:TaxCatchAll" minOccurs="0"/>
                <xsd:element ref="ns3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Trafikverket" elementFormDefault="qualified">
    <xsd:import namespace="http://schemas.microsoft.com/office/2006/documentManagement/types"/>
    <xsd:import namespace="http://schemas.microsoft.com/office/infopath/2007/PartnerControls"/>
    <xsd:element name="Skapat_x0020_av_x0020_NY" ma:index="0" ma:displayName="Skapat av" ma:description="Namn och organisationsbeteckning för den person som skapat dokumentet." ma:internalName="TrvCreatedBy" ma:readOnly="false">
      <xsd:simpleType>
        <xsd:restriction base="dms:Text"/>
      </xsd:simpleType>
    </xsd:element>
    <xsd:element name="Dokumentdatum_x0020_NY" ma:index="2" ma:displayName="Dokumentdatum" ma:description="Datum för nuvarande version" ma:format="DateOnly" ma:internalName="TrvDocumentDate" ma:readOnly="false">
      <xsd:simpleType>
        <xsd:restriction base="dms:DateTime"/>
      </xsd:simpleType>
    </xsd:element>
    <xsd:element name="TRVversionNY" ma:index="8" nillable="true" ma:displayName="Version" ma:description="Dokumentets versionsnummer" ma:internalName="TrvVersion" ma:readOnly="true">
      <xsd:simpleType>
        <xsd:restriction base="dms:Text"/>
      </xsd:simpleType>
    </xsd:element>
    <xsd:element name="TrvDocumentTemplateId" ma:index="9" nillable="true" ma:displayName="TMALL-nummer" ma:description="Unik sträng eller nummer som identifierar dokumentmallen. Värdet sätts av respektive system." ma:internalName="TrvDocumentTemplateId" ma:readOnly="true">
      <xsd:simpleType>
        <xsd:restriction base="dms:Text"/>
      </xsd:simpleType>
    </xsd:element>
    <xsd:element name="TrvDocumentTemplateVersion" ma:index="10" nillable="true" ma:displayName="Mallversion" ma:description="Dokumentmallens versionsnummer" ma:internalName="TrvDocumentTemplateVers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fc29a5-e8c2-4770-ab5a-0e35f67373e1" elementFormDefault="qualified">
    <xsd:import namespace="http://schemas.microsoft.com/office/2006/documentManagement/types"/>
    <xsd:import namespace="http://schemas.microsoft.com/office/infopath/2007/PartnerControls"/>
    <xsd:element name="TrvUploadedDocumentTypeTaxHTField0" ma:index="13" ma:taxonomy="true" ma:internalName="TrvUploadedDocumentTypeTaxHTField0" ma:taxonomyFieldName="TrvUploadedDocumentType" ma:displayName="Dokumenttyp för uppladdade dokument" ma:readOnly="false" ma:fieldId="{eb96df49-af7b-4885-ae87-85b965eb0ad2}" ma:sspId="186cccb1-9fab-4187-b54f-d2fc3705fc8a" ma:termSetId="152f56a5-fdb2-4180-8a6e-79ef00400bc3" ma:anchorId="238613c4-8162-47c5-b0c8-3db178651ae8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4b28c2f6-f56f-4aeb-b69b-1f7e22a8d85f}" ma:internalName="TaxCatchAll" ma:showField="CatchAllData" ma:web="a0fc29a5-e8c2-4770-ab5a-0e35f67373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description="" ma:hidden="true" ma:list="{4b28c2f6-f56f-4aeb-b69b-1f7e22a8d85f}" ma:internalName="TaxCatchAllLabel" ma:readOnly="true" ma:showField="CatchAllDataLabel" ma:web="a0fc29a5-e8c2-4770-ab5a-0e35f67373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Innehållstyp"/>
        <xsd:element ref="dc:title" maxOccurs="1" ma:index="1" ma:displayName="Dokument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0BD662-5DA5-4401-9BAE-20DBDA3C6EA6}">
  <ds:schemaRefs>
    <ds:schemaRef ds:uri="http://purl.org/dc/elements/1.1/"/>
    <ds:schemaRef ds:uri="a0fc29a5-e8c2-4770-ab5a-0e35f67373e1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Trafikverket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1DA72A6-E798-4205-BB1C-EBAF88926E97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1F9DE687-7270-41C1-9B3B-83818E61D42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6D476CF-CEA5-4F78-A408-506450E6F9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Trafikverket"/>
    <ds:schemaRef ds:uri="a0fc29a5-e8c2-4770-ab5a-0e35f67373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Webbinarie 2021</Template>
  <TotalTime>2792</TotalTime>
  <Words>64</Words>
  <Application>Microsoft Office PowerPoint</Application>
  <PresentationFormat>Anpassad</PresentationFormat>
  <Paragraphs>52</Paragraphs>
  <Slides>7</Slides>
  <Notes>7</Notes>
  <HiddenSlides>0</HiddenSlides>
  <MMClips>0</MMClips>
  <ScaleCrop>false</ScaleCrop>
  <HeadingPairs>
    <vt:vector size="8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7</vt:i4>
      </vt:variant>
      <vt:variant>
        <vt:lpstr>Anpassade bildspel</vt:lpstr>
      </vt:variant>
      <vt:variant>
        <vt:i4>1</vt:i4>
      </vt:variant>
    </vt:vector>
  </HeadingPairs>
  <TitlesOfParts>
    <vt:vector size="17" baseType="lpstr">
      <vt:lpstr>ＭＳ Ｐゴシック</vt:lpstr>
      <vt:lpstr>Arial</vt:lpstr>
      <vt:lpstr>Bell Gothic Black</vt:lpstr>
      <vt:lpstr>Bell Gothic Light</vt:lpstr>
      <vt:lpstr>Calibri</vt:lpstr>
      <vt:lpstr>1_startbild logo</vt:lpstr>
      <vt:lpstr>2_startbild logo</vt:lpstr>
      <vt:lpstr>2_Ämne/tema namn på talare</vt:lpstr>
      <vt:lpstr>1_Office-tema</vt:lpstr>
      <vt:lpstr>PowerPoint-presentation</vt:lpstr>
      <vt:lpstr>Webbinarie december 2021</vt:lpstr>
      <vt:lpstr>Webbinarie december 2021</vt:lpstr>
      <vt:lpstr>HERE</vt:lpstr>
      <vt:lpstr>Södertörns Brandförsvarsförbund</vt:lpstr>
      <vt:lpstr>Trafikverket</vt:lpstr>
      <vt:lpstr>Frågor??</vt:lpstr>
      <vt:lpstr>Test1</vt:lpstr>
    </vt:vector>
  </TitlesOfParts>
  <Company>Trafikverket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Webbinarie</dc:title>
  <dc:subject>NVDB</dc:subject>
  <dc:creator>Göransson Staffan, UHvädi Konsult</dc:creator>
  <cp:lastModifiedBy>Göransson Staffan, UHvädi Konsult</cp:lastModifiedBy>
  <cp:revision>262</cp:revision>
  <dcterms:created xsi:type="dcterms:W3CDTF">2021-03-30T09:55:20Z</dcterms:created>
  <dcterms:modified xsi:type="dcterms:W3CDTF">2021-12-09T09:51:19Z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0x0101002EE44F411E754ABAB6EB27FC7D8442BF00FBDC29B7F7B140FA848AB6ABEF7636D900F1895E12A6F3C849A0714188E5B04942</vt:lpwstr>
  </property>
  <property fmtid="{D5CDD505-2E9C-101B-9397-08002B2CF9AE}" pid="3" name="Dokumenttyp_x0020_NY">
    <vt:lpwstr/>
  </property>
  <property fmtid="{D5CDD505-2E9C-101B-9397-08002B2CF9AE}" pid="4" name="Dokumenttyp NY">
    <vt:lpwstr/>
  </property>
  <property fmtid="{D5CDD505-2E9C-101B-9397-08002B2CF9AE}" pid="5" name="TrvDocumentType">
    <vt:lpwstr>28;#ARBETSMATERIAL|a2894791-a90f-4fd8-bd38-5426c743cb42</vt:lpwstr>
  </property>
  <property fmtid="{D5CDD505-2E9C-101B-9397-08002B2CF9AE}" pid="6" name="TrvUploadedDocumentType">
    <vt:lpwstr>28;#ARBETSMATERIAL|a2894791-a90f-4fd8-bd38-5426c743cb42</vt:lpwstr>
  </property>
  <property fmtid="{D5CDD505-2E9C-101B-9397-08002B2CF9AE}" pid="7" name="TrvDocumentTypeTaxHTField0">
    <vt:lpwstr>ARBETSMATERIAL|a2894791-a90f-4fd8-bd38-5426c743cb42</vt:lpwstr>
  </property>
</Properties>
</file>