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18"/>
  </p:notesMasterIdLst>
  <p:handoutMasterIdLst>
    <p:handoutMasterId r:id="rId19"/>
  </p:handoutMasterIdLst>
  <p:sldIdLst>
    <p:sldId id="725" r:id="rId9"/>
    <p:sldId id="732" r:id="rId10"/>
    <p:sldId id="739" r:id="rId11"/>
    <p:sldId id="741" r:id="rId12"/>
    <p:sldId id="742" r:id="rId13"/>
    <p:sldId id="743" r:id="rId14"/>
    <p:sldId id="744" r:id="rId15"/>
    <p:sldId id="745" r:id="rId16"/>
    <p:sldId id="740" r:id="rId17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00"/>
    <a:srgbClr val="F9E6D1"/>
    <a:srgbClr val="DEEB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326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2021-06-03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2021-06-03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20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09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69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42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49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7DB90F-8B1D-4B31-A448-4A1A02B996C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2021-06-03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D635B9-BCEC-43A4-9B06-9B450C17D403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2021-06-03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7F6219-ACA0-4594-9313-3133E442C515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2021-06-03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9F890-7236-4440-9309-6988D76924DD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2021-06-03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F42679-FD3B-4762-BF3F-0868493DB28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2021-06-03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70413F-F9AF-4F04-B849-4FBA7ED1B1C7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2021-06-03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fld id="{1A8E3C80-AADB-4094-8BA6-855C50FD642E}" type="datetime1">
              <a:rPr lang="sv-SE" smtClean="0"/>
              <a:t>2021-06-03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Kvalitetsarbetet i NVDB – bakgrund</a:t>
            </a:r>
          </a:p>
          <a:p>
            <a:endParaRPr lang="sv-SE" sz="1600" dirty="0"/>
          </a:p>
          <a:p>
            <a:r>
              <a:rPr lang="sv-SE" sz="1600" dirty="0" smtClean="0"/>
              <a:t>Kontroller av data</a:t>
            </a:r>
          </a:p>
          <a:p>
            <a:endParaRPr lang="sv-SE" sz="1600" dirty="0" smtClean="0"/>
          </a:p>
          <a:p>
            <a:r>
              <a:rPr lang="sv-SE" sz="1600" dirty="0" smtClean="0"/>
              <a:t>NVDB-VISQ</a:t>
            </a:r>
          </a:p>
          <a:p>
            <a:endParaRPr lang="sv-SE" sz="1600" dirty="0" smtClean="0"/>
          </a:p>
          <a:p>
            <a:r>
              <a:rPr lang="sv-SE" sz="16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april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14297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4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v-SE" sz="1600" dirty="0" smtClean="0"/>
              <a:t>Tekniska system för in- och utcheckning – högre krav på kvaliteten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1600" dirty="0" smtClean="0"/>
              <a:t>Datavalideringskontroller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Kvalitetsarbetet i NVDB – bakgrund</a:t>
            </a: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Kvalitet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39" y="3763852"/>
            <a:ext cx="7635172" cy="199444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4586410" y="2366943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Datavalideringskontroller med syfte att regelbundet fånga upp brister</a:t>
            </a:r>
          </a:p>
          <a:p>
            <a:endParaRPr lang="sv-SE" sz="1600" dirty="0" smtClean="0"/>
          </a:p>
          <a:p>
            <a:pPr lvl="1"/>
            <a:r>
              <a:rPr lang="sv-SE" sz="1600" b="1" dirty="0" smtClean="0"/>
              <a:t>Fullständighetskontroller</a:t>
            </a:r>
            <a:r>
              <a:rPr lang="sv-SE" sz="1600" dirty="0" smtClean="0"/>
              <a:t>: </a:t>
            </a:r>
            <a:r>
              <a:rPr lang="sv-SE" sz="1400" dirty="0" smtClean="0"/>
              <a:t>Företeelser som skall vara heltäckande; var saknas det utbredningar?</a:t>
            </a:r>
          </a:p>
          <a:p>
            <a:pPr lvl="1"/>
            <a:r>
              <a:rPr lang="sv-SE" sz="1600" b="1" dirty="0" smtClean="0"/>
              <a:t>Sambandskontroller</a:t>
            </a:r>
            <a:r>
              <a:rPr lang="sv-SE" sz="1600" dirty="0" smtClean="0"/>
              <a:t>: </a:t>
            </a:r>
            <a:r>
              <a:rPr lang="sv-SE" sz="1400" dirty="0" smtClean="0"/>
              <a:t>Företeelsers förekomst eller attributvärde, som villkoras av vilka värden vissa andra företeelser har.</a:t>
            </a:r>
          </a:p>
          <a:p>
            <a:pPr lvl="1"/>
            <a:endParaRPr lang="sv-SE" sz="1200" dirty="0" smtClean="0"/>
          </a:p>
          <a:p>
            <a:r>
              <a:rPr lang="sv-SE" sz="1600" dirty="0" smtClean="0"/>
              <a:t>Frekvens på kontrollerna</a:t>
            </a:r>
          </a:p>
          <a:p>
            <a:endParaRPr lang="sv-SE" sz="1600" dirty="0"/>
          </a:p>
          <a:p>
            <a:r>
              <a:rPr lang="sv-SE" sz="1600" dirty="0" smtClean="0"/>
              <a:t>Kommunicering av resultaten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Kontroller av data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Kvalitet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70" y="2366943"/>
            <a:ext cx="2508547" cy="314306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4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NVDB-VISQ står för NVDB-Visualisering Kvalitet</a:t>
            </a:r>
          </a:p>
          <a:p>
            <a:r>
              <a:rPr lang="sv-SE" sz="1600" dirty="0" smtClean="0"/>
              <a:t>Olika Dashboards i en webbapp för att visualisera data</a:t>
            </a:r>
            <a:endParaRPr lang="sv-SE" sz="1600" dirty="0"/>
          </a:p>
          <a:p>
            <a:r>
              <a:rPr lang="sv-SE" sz="1600" dirty="0" smtClean="0"/>
              <a:t>Ett sätt att visualisera och analysera en del av de brister som finns</a:t>
            </a:r>
            <a:r>
              <a:rPr lang="sv-SE" sz="1600" dirty="0"/>
              <a:t> </a:t>
            </a:r>
            <a:r>
              <a:rPr lang="sv-SE" sz="1600" dirty="0" smtClean="0"/>
              <a:t>i NVDB</a:t>
            </a:r>
          </a:p>
          <a:p>
            <a:r>
              <a:rPr lang="sv-SE" sz="1600" dirty="0" smtClean="0"/>
              <a:t>Interaktiv med uppdateringar en gång i månaden</a:t>
            </a:r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NVDB-VISQ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Kvalitet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4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Folkhälsomyndigheten använder sig av liknande Dashboards för att lättare visualisera hur Covid</a:t>
            </a:r>
            <a:r>
              <a:rPr lang="sv-SE" sz="1600" dirty="0"/>
              <a:t>-</a:t>
            </a:r>
            <a:r>
              <a:rPr lang="sv-SE" sz="1600" dirty="0" smtClean="0"/>
              <a:t>19 sprids i Sverige och hur det går med vaccineringen.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Exempel på användning av Dashboards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Kvalitet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68" y="3731545"/>
            <a:ext cx="3389638" cy="1926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48" y="3730676"/>
            <a:ext cx="3385073" cy="19274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ruta 8"/>
          <p:cNvSpPr txBox="1"/>
          <p:nvPr/>
        </p:nvSpPr>
        <p:spPr>
          <a:xfrm>
            <a:off x="2422585" y="5350310"/>
            <a:ext cx="197522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Folkhälsomyndigheten</a:t>
            </a:r>
            <a:endParaRPr lang="sv-SE" sz="1400" i="1" dirty="0"/>
          </a:p>
        </p:txBody>
      </p:sp>
      <p:sp>
        <p:nvSpPr>
          <p:cNvPr id="10" name="textruta 9"/>
          <p:cNvSpPr txBox="1"/>
          <p:nvPr/>
        </p:nvSpPr>
        <p:spPr>
          <a:xfrm>
            <a:off x="6652194" y="5350310"/>
            <a:ext cx="197522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Folkhälsomyndigheten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10877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49624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600" dirty="0" smtClean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Lättare att förstå än en tabell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2021 - Kvalitet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3" y="2058679"/>
            <a:ext cx="7229998" cy="40843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1" y="2349624"/>
            <a:ext cx="3600610" cy="36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0" y="521945"/>
            <a:ext cx="10685159" cy="5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2563697" y="2119768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2021-05-23T22:00:00+00:00</Dokumentdatum_x0020_NY>
    <Skapat_x0020_av_x0020_NY xmlns="Trafikverket">Göransson Staffan, UHvädi Konsult</Skapat_x0020_av_x0020_NY>
    <TRVversionNY xmlns="Trafikverket">0.8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schemas.microsoft.com/office/2006/documentManagement/types"/>
    <ds:schemaRef ds:uri="Trafikverket"/>
    <ds:schemaRef ds:uri="http://purl.org/dc/elements/1.1/"/>
    <ds:schemaRef ds:uri="http://schemas.microsoft.com/office/2006/metadata/properties"/>
    <ds:schemaRef ds:uri="a0fc29a5-e8c2-4770-ab5a-0e35f67373e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736</TotalTime>
  <Words>183</Words>
  <Application>Microsoft Office PowerPoint</Application>
  <PresentationFormat>Anpassad</PresentationFormat>
  <Paragraphs>71</Paragraphs>
  <Slides>9</Slides>
  <Notes>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  <vt:variant>
        <vt:lpstr>Anpassade bildspel</vt:lpstr>
      </vt:variant>
      <vt:variant>
        <vt:i4>1</vt:i4>
      </vt:variant>
    </vt:vector>
  </HeadingPairs>
  <TitlesOfParts>
    <vt:vector size="21" baseType="lpstr">
      <vt:lpstr>ＭＳ Ｐゴシック</vt:lpstr>
      <vt:lpstr>Arial</vt:lpstr>
      <vt:lpstr>Bell Gothic Black</vt:lpstr>
      <vt:lpstr>Bell Gothic Light</vt:lpstr>
      <vt:lpstr>Calibri</vt:lpstr>
      <vt:lpstr>Lucida Sans Unicode</vt:lpstr>
      <vt:lpstr>Wingdings</vt:lpstr>
      <vt:lpstr>1_startbild logo</vt:lpstr>
      <vt:lpstr>2_startbild logo</vt:lpstr>
      <vt:lpstr>2_Ämne/tema namn på talare</vt:lpstr>
      <vt:lpstr>1_Office-tema</vt:lpstr>
      <vt:lpstr>PowerPoint-presentation</vt:lpstr>
      <vt:lpstr>Webbinarie april 2021</vt:lpstr>
      <vt:lpstr>NVDB 2021 - Kvalitet</vt:lpstr>
      <vt:lpstr>NVDB 2021 - Kvalitet</vt:lpstr>
      <vt:lpstr>NVDB 2021 - Kvalitet</vt:lpstr>
      <vt:lpstr>NVDB 2021 - Kvalitet</vt:lpstr>
      <vt:lpstr>NVDB 2021 - Kvalitet</vt:lpstr>
      <vt:lpstr>PowerPoint-presentation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82</cp:revision>
  <dcterms:created xsi:type="dcterms:W3CDTF">2021-03-30T09:55:20Z</dcterms:created>
  <dcterms:modified xsi:type="dcterms:W3CDTF">2021-06-03T10:58:51Z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