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  <p:sldMasterId id="2147483762" r:id="rId9"/>
  </p:sldMasterIdLst>
  <p:notesMasterIdLst>
    <p:notesMasterId r:id="rId33"/>
  </p:notesMasterIdLst>
  <p:handoutMasterIdLst>
    <p:handoutMasterId r:id="rId34"/>
  </p:handoutMasterIdLst>
  <p:sldIdLst>
    <p:sldId id="725" r:id="rId10"/>
    <p:sldId id="732" r:id="rId11"/>
    <p:sldId id="761" r:id="rId12"/>
    <p:sldId id="739" r:id="rId13"/>
    <p:sldId id="749" r:id="rId14"/>
    <p:sldId id="748" r:id="rId15"/>
    <p:sldId id="741" r:id="rId16"/>
    <p:sldId id="747" r:id="rId17"/>
    <p:sldId id="750" r:id="rId18"/>
    <p:sldId id="746" r:id="rId19"/>
    <p:sldId id="742" r:id="rId20"/>
    <p:sldId id="743" r:id="rId21"/>
    <p:sldId id="751" r:id="rId22"/>
    <p:sldId id="752" r:id="rId23"/>
    <p:sldId id="763" r:id="rId24"/>
    <p:sldId id="754" r:id="rId25"/>
    <p:sldId id="755" r:id="rId26"/>
    <p:sldId id="756" r:id="rId27"/>
    <p:sldId id="757" r:id="rId28"/>
    <p:sldId id="758" r:id="rId29"/>
    <p:sldId id="759" r:id="rId30"/>
    <p:sldId id="762" r:id="rId31"/>
    <p:sldId id="740" r:id="rId32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A72"/>
    <a:srgbClr val="34B25B"/>
    <a:srgbClr val="3BC566"/>
    <a:srgbClr val="77D795"/>
    <a:srgbClr val="298B47"/>
    <a:srgbClr val="0099CC"/>
    <a:srgbClr val="E27F00"/>
    <a:srgbClr val="F9E6D1"/>
    <a:srgbClr val="DEEB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8" autoAdjust="0"/>
    <p:restoredTop sz="91163" autoAdjust="0"/>
  </p:normalViewPr>
  <p:slideViewPr>
    <p:cSldViewPr snapToGrid="0">
      <p:cViewPr varScale="1">
        <p:scale>
          <a:sx n="104" d="100"/>
          <a:sy n="104" d="100"/>
        </p:scale>
        <p:origin x="126" y="234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450D4-882D-4D08-AC69-9C1B7F6E785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7E72B027-60B8-4ECB-A948-CD7956772CE7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B9075-41AF-4FB9-8862-2769848C20B8}" type="parTrans" cxnId="{C03EBA0B-C162-4E5C-86A2-0D3342FF4868}">
      <dgm:prSet/>
      <dgm:spPr/>
      <dgm:t>
        <a:bodyPr/>
        <a:lstStyle/>
        <a:p>
          <a:endParaRPr lang="sv-SE"/>
        </a:p>
      </dgm:t>
    </dgm:pt>
    <dgm:pt modelId="{EE6906B0-6BEC-4AE3-9208-41CB38DB4371}" type="sibTrans" cxnId="{C03EBA0B-C162-4E5C-86A2-0D3342FF4868}">
      <dgm:prSet/>
      <dgm:spPr/>
      <dgm:t>
        <a:bodyPr/>
        <a:lstStyle/>
        <a:p>
          <a:endParaRPr lang="sv-SE"/>
        </a:p>
      </dgm:t>
    </dgm:pt>
    <dgm:pt modelId="{00487CEE-026E-4AED-84E7-F242F179A211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gm:t>
    </dgm:pt>
    <dgm:pt modelId="{9FEC4E82-3E26-4C42-A604-55D2466A9FC4}" type="parTrans" cxnId="{28742428-F08E-4FE0-84AC-DA88AD279B4A}">
      <dgm:prSet/>
      <dgm:spPr/>
      <dgm:t>
        <a:bodyPr/>
        <a:lstStyle/>
        <a:p>
          <a:endParaRPr lang="sv-SE"/>
        </a:p>
      </dgm:t>
    </dgm:pt>
    <dgm:pt modelId="{A9272FBE-671C-4A93-9481-32F99A3C513E}" type="sibTrans" cxnId="{28742428-F08E-4FE0-84AC-DA88AD279B4A}">
      <dgm:prSet/>
      <dgm:spPr/>
      <dgm:t>
        <a:bodyPr/>
        <a:lstStyle/>
        <a:p>
          <a:endParaRPr lang="sv-SE"/>
        </a:p>
      </dgm:t>
    </dgm:pt>
    <dgm:pt modelId="{4BE70B4E-C116-4B92-987B-6437BDE8669A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F9903-1BE8-4640-95E3-D04A09C43E9F}" type="parTrans" cxnId="{28ECAE6D-1F0C-4444-9507-B131913DC472}">
      <dgm:prSet/>
      <dgm:spPr/>
      <dgm:t>
        <a:bodyPr/>
        <a:lstStyle/>
        <a:p>
          <a:endParaRPr lang="sv-SE"/>
        </a:p>
      </dgm:t>
    </dgm:pt>
    <dgm:pt modelId="{2E217AB6-7C28-442F-B624-906109EE15BA}" type="sibTrans" cxnId="{28ECAE6D-1F0C-4444-9507-B131913DC472}">
      <dgm:prSet/>
      <dgm:spPr/>
      <dgm:t>
        <a:bodyPr/>
        <a:lstStyle/>
        <a:p>
          <a:endParaRPr lang="sv-SE"/>
        </a:p>
      </dgm:t>
    </dgm:pt>
    <dgm:pt modelId="{AD5C156A-5EBE-49D3-ADA1-22CE73CF3A16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gm:t>
    </dgm:pt>
    <dgm:pt modelId="{BD5C0E8F-08FA-492B-BD27-EEEEBAD882DF}" type="parTrans" cxnId="{6A6EC0A2-29B1-4F46-8C6C-86034C2CDD8F}">
      <dgm:prSet/>
      <dgm:spPr/>
      <dgm:t>
        <a:bodyPr/>
        <a:lstStyle/>
        <a:p>
          <a:endParaRPr lang="sv-SE"/>
        </a:p>
      </dgm:t>
    </dgm:pt>
    <dgm:pt modelId="{DEBA6A35-CACC-4185-94D0-4EAC3A3CA6F8}" type="sibTrans" cxnId="{6A6EC0A2-29B1-4F46-8C6C-86034C2CDD8F}">
      <dgm:prSet/>
      <dgm:spPr/>
      <dgm:t>
        <a:bodyPr/>
        <a:lstStyle/>
        <a:p>
          <a:endParaRPr lang="sv-SE"/>
        </a:p>
      </dgm:t>
    </dgm:pt>
    <dgm:pt modelId="{9098EAF4-5FC1-4CD2-871A-1811888B379C}" type="pres">
      <dgm:prSet presAssocID="{F7F450D4-882D-4D08-AC69-9C1B7F6E7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EBD2D0C-14F6-484E-8BE4-D17CE6D0A341}" type="pres">
      <dgm:prSet presAssocID="{7E72B027-60B8-4ECB-A948-CD7956772CE7}" presName="node" presStyleLbl="node1" presStyleIdx="0" presStyleCnt="4" custScaleX="247857" custScaleY="108323" custLinFactY="-100000" custLinFactNeighborX="18042" custLinFactNeighborY="-1771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EFEE88-FC0C-4E64-9C1C-4FF0ABBE9328}" type="pres">
      <dgm:prSet presAssocID="{EE6906B0-6BEC-4AE3-9208-41CB38DB4371}" presName="sibTrans" presStyleLbl="sibTrans2D1" presStyleIdx="0" presStyleCnt="3"/>
      <dgm:spPr/>
      <dgm:t>
        <a:bodyPr/>
        <a:lstStyle/>
        <a:p>
          <a:endParaRPr lang="sv-SE"/>
        </a:p>
      </dgm:t>
    </dgm:pt>
    <dgm:pt modelId="{F12C7709-9F46-4726-9D25-956D70AD4C54}" type="pres">
      <dgm:prSet presAssocID="{EE6906B0-6BEC-4AE3-9208-41CB38DB4371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5790E1CE-C723-4E4A-839F-74CEF2DD8D0E}" type="pres">
      <dgm:prSet presAssocID="{00487CEE-026E-4AED-84E7-F242F179A211}" presName="node" presStyleLbl="node1" presStyleIdx="1" presStyleCnt="4" custScaleX="401423" custScaleY="127321" custLinFactX="21889" custLinFactY="-382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D966A29-9A60-4B21-99C6-F591FE340F0D}" type="pres">
      <dgm:prSet presAssocID="{A9272FBE-671C-4A93-9481-32F99A3C513E}" presName="sibTrans" presStyleLbl="sibTrans2D1" presStyleIdx="1" presStyleCnt="3"/>
      <dgm:spPr/>
      <dgm:t>
        <a:bodyPr/>
        <a:lstStyle/>
        <a:p>
          <a:endParaRPr lang="sv-SE"/>
        </a:p>
      </dgm:t>
    </dgm:pt>
    <dgm:pt modelId="{4EB8FE4B-093B-4E26-BF27-8C80C2C164D6}" type="pres">
      <dgm:prSet presAssocID="{A9272FBE-671C-4A93-9481-32F99A3C513E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8C922DD8-398E-417A-9EAC-60AE24704B29}" type="pres">
      <dgm:prSet presAssocID="{4BE70B4E-C116-4B92-987B-6437BDE8669A}" presName="node" presStyleLbl="node1" presStyleIdx="2" presStyleCnt="4" custScaleX="360455" custLinFactNeighborX="-36093" custLinFactNeighborY="6600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B97C9E-3BFD-46C5-9888-89DE29E9FA4C}" type="pres">
      <dgm:prSet presAssocID="{2E217AB6-7C28-442F-B624-906109EE15BA}" presName="sibTrans" presStyleLbl="sibTrans2D1" presStyleIdx="2" presStyleCnt="3"/>
      <dgm:spPr/>
      <dgm:t>
        <a:bodyPr/>
        <a:lstStyle/>
        <a:p>
          <a:endParaRPr lang="sv-SE"/>
        </a:p>
      </dgm:t>
    </dgm:pt>
    <dgm:pt modelId="{F30B70DD-9DEA-4856-A3E9-39DEA219D587}" type="pres">
      <dgm:prSet presAssocID="{2E217AB6-7C28-442F-B624-906109EE15BA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EBF5110B-9490-40C9-9EE6-A1B082DEF684}" type="pres">
      <dgm:prSet presAssocID="{AD5C156A-5EBE-49D3-ADA1-22CE73CF3A16}" presName="node" presStyleLbl="node1" presStyleIdx="3" presStyleCnt="4" custScaleX="410462" custLinFactY="100000" custLinFactNeighborX="-91775" custLinFactNeighborY="14155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B7FF9FA-4721-44B8-84AC-9A9E2F608957}" type="presOf" srcId="{2E217AB6-7C28-442F-B624-906109EE15BA}" destId="{F30B70DD-9DEA-4856-A3E9-39DEA219D587}" srcOrd="1" destOrd="0" presId="urn:microsoft.com/office/officeart/2005/8/layout/process1"/>
    <dgm:cxn modelId="{A0AF78B7-FC5E-4A74-971D-019462CC80BC}" type="presOf" srcId="{EE6906B0-6BEC-4AE3-9208-41CB38DB4371}" destId="{E1EFEE88-FC0C-4E64-9C1C-4FF0ABBE9328}" srcOrd="0" destOrd="0" presId="urn:microsoft.com/office/officeart/2005/8/layout/process1"/>
    <dgm:cxn modelId="{CBD39C76-F0F3-422B-88EE-7233E8B6AB1E}" type="presOf" srcId="{2E217AB6-7C28-442F-B624-906109EE15BA}" destId="{E3B97C9E-3BFD-46C5-9888-89DE29E9FA4C}" srcOrd="0" destOrd="0" presId="urn:microsoft.com/office/officeart/2005/8/layout/process1"/>
    <dgm:cxn modelId="{6A6EC0A2-29B1-4F46-8C6C-86034C2CDD8F}" srcId="{F7F450D4-882D-4D08-AC69-9C1B7F6E7854}" destId="{AD5C156A-5EBE-49D3-ADA1-22CE73CF3A16}" srcOrd="3" destOrd="0" parTransId="{BD5C0E8F-08FA-492B-BD27-EEEEBAD882DF}" sibTransId="{DEBA6A35-CACC-4185-94D0-4EAC3A3CA6F8}"/>
    <dgm:cxn modelId="{F604E970-66E3-4CC8-B68F-888FA8C646F2}" type="presOf" srcId="{A9272FBE-671C-4A93-9481-32F99A3C513E}" destId="{4EB8FE4B-093B-4E26-BF27-8C80C2C164D6}" srcOrd="1" destOrd="0" presId="urn:microsoft.com/office/officeart/2005/8/layout/process1"/>
    <dgm:cxn modelId="{07C560FB-8798-4608-94DB-702ECE95C53F}" type="presOf" srcId="{F7F450D4-882D-4D08-AC69-9C1B7F6E7854}" destId="{9098EAF4-5FC1-4CD2-871A-1811888B379C}" srcOrd="0" destOrd="0" presId="urn:microsoft.com/office/officeart/2005/8/layout/process1"/>
    <dgm:cxn modelId="{28844099-76CF-4DBE-A190-87D7FE52AF8E}" type="presOf" srcId="{4BE70B4E-C116-4B92-987B-6437BDE8669A}" destId="{8C922DD8-398E-417A-9EAC-60AE24704B29}" srcOrd="0" destOrd="0" presId="urn:microsoft.com/office/officeart/2005/8/layout/process1"/>
    <dgm:cxn modelId="{245F49CF-393F-4563-948D-3E607E02B7D0}" type="presOf" srcId="{A9272FBE-671C-4A93-9481-32F99A3C513E}" destId="{0D966A29-9A60-4B21-99C6-F591FE340F0D}" srcOrd="0" destOrd="0" presId="urn:microsoft.com/office/officeart/2005/8/layout/process1"/>
    <dgm:cxn modelId="{28742428-F08E-4FE0-84AC-DA88AD279B4A}" srcId="{F7F450D4-882D-4D08-AC69-9C1B7F6E7854}" destId="{00487CEE-026E-4AED-84E7-F242F179A211}" srcOrd="1" destOrd="0" parTransId="{9FEC4E82-3E26-4C42-A604-55D2466A9FC4}" sibTransId="{A9272FBE-671C-4A93-9481-32F99A3C513E}"/>
    <dgm:cxn modelId="{C03EBA0B-C162-4E5C-86A2-0D3342FF4868}" srcId="{F7F450D4-882D-4D08-AC69-9C1B7F6E7854}" destId="{7E72B027-60B8-4ECB-A948-CD7956772CE7}" srcOrd="0" destOrd="0" parTransId="{317B9075-41AF-4FB9-8862-2769848C20B8}" sibTransId="{EE6906B0-6BEC-4AE3-9208-41CB38DB4371}"/>
    <dgm:cxn modelId="{A06828C6-8F75-4571-B103-FE33BB98794B}" type="presOf" srcId="{00487CEE-026E-4AED-84E7-F242F179A211}" destId="{5790E1CE-C723-4E4A-839F-74CEF2DD8D0E}" srcOrd="0" destOrd="0" presId="urn:microsoft.com/office/officeart/2005/8/layout/process1"/>
    <dgm:cxn modelId="{B0CFA552-3145-4CE5-BB40-90A70740BD75}" type="presOf" srcId="{7E72B027-60B8-4ECB-A948-CD7956772CE7}" destId="{FEBD2D0C-14F6-484E-8BE4-D17CE6D0A341}" srcOrd="0" destOrd="0" presId="urn:microsoft.com/office/officeart/2005/8/layout/process1"/>
    <dgm:cxn modelId="{06CAB396-17E1-4AF3-8032-8806D7194F01}" type="presOf" srcId="{AD5C156A-5EBE-49D3-ADA1-22CE73CF3A16}" destId="{EBF5110B-9490-40C9-9EE6-A1B082DEF684}" srcOrd="0" destOrd="0" presId="urn:microsoft.com/office/officeart/2005/8/layout/process1"/>
    <dgm:cxn modelId="{F3EB3D59-5754-4459-A758-449B46FEE13F}" type="presOf" srcId="{EE6906B0-6BEC-4AE3-9208-41CB38DB4371}" destId="{F12C7709-9F46-4726-9D25-956D70AD4C54}" srcOrd="1" destOrd="0" presId="urn:microsoft.com/office/officeart/2005/8/layout/process1"/>
    <dgm:cxn modelId="{28ECAE6D-1F0C-4444-9507-B131913DC472}" srcId="{F7F450D4-882D-4D08-AC69-9C1B7F6E7854}" destId="{4BE70B4E-C116-4B92-987B-6437BDE8669A}" srcOrd="2" destOrd="0" parTransId="{539F9903-1BE8-4640-95E3-D04A09C43E9F}" sibTransId="{2E217AB6-7C28-442F-B624-906109EE15BA}"/>
    <dgm:cxn modelId="{75307B69-94C3-43FA-8E0E-20699616DB4B}" type="presParOf" srcId="{9098EAF4-5FC1-4CD2-871A-1811888B379C}" destId="{FEBD2D0C-14F6-484E-8BE4-D17CE6D0A341}" srcOrd="0" destOrd="0" presId="urn:microsoft.com/office/officeart/2005/8/layout/process1"/>
    <dgm:cxn modelId="{273E9D88-ACE3-4DF0-A460-7111E74931BA}" type="presParOf" srcId="{9098EAF4-5FC1-4CD2-871A-1811888B379C}" destId="{E1EFEE88-FC0C-4E64-9C1C-4FF0ABBE9328}" srcOrd="1" destOrd="0" presId="urn:microsoft.com/office/officeart/2005/8/layout/process1"/>
    <dgm:cxn modelId="{058531CD-1D21-4EA5-B730-BA275288900E}" type="presParOf" srcId="{E1EFEE88-FC0C-4E64-9C1C-4FF0ABBE9328}" destId="{F12C7709-9F46-4726-9D25-956D70AD4C54}" srcOrd="0" destOrd="0" presId="urn:microsoft.com/office/officeart/2005/8/layout/process1"/>
    <dgm:cxn modelId="{E1D2907E-4DF9-45A6-AED2-E52E1280870A}" type="presParOf" srcId="{9098EAF4-5FC1-4CD2-871A-1811888B379C}" destId="{5790E1CE-C723-4E4A-839F-74CEF2DD8D0E}" srcOrd="2" destOrd="0" presId="urn:microsoft.com/office/officeart/2005/8/layout/process1"/>
    <dgm:cxn modelId="{959D310D-AB0E-43AC-80B1-A7FC2E51DC14}" type="presParOf" srcId="{9098EAF4-5FC1-4CD2-871A-1811888B379C}" destId="{0D966A29-9A60-4B21-99C6-F591FE340F0D}" srcOrd="3" destOrd="0" presId="urn:microsoft.com/office/officeart/2005/8/layout/process1"/>
    <dgm:cxn modelId="{C5A849CB-F3B9-4DF0-9428-E461538345B9}" type="presParOf" srcId="{0D966A29-9A60-4B21-99C6-F591FE340F0D}" destId="{4EB8FE4B-093B-4E26-BF27-8C80C2C164D6}" srcOrd="0" destOrd="0" presId="urn:microsoft.com/office/officeart/2005/8/layout/process1"/>
    <dgm:cxn modelId="{09ECA80E-7C79-4DB1-A042-51AAAD612A7D}" type="presParOf" srcId="{9098EAF4-5FC1-4CD2-871A-1811888B379C}" destId="{8C922DD8-398E-417A-9EAC-60AE24704B29}" srcOrd="4" destOrd="0" presId="urn:microsoft.com/office/officeart/2005/8/layout/process1"/>
    <dgm:cxn modelId="{1FB5A3AE-B468-4988-B742-2300BD6849F1}" type="presParOf" srcId="{9098EAF4-5FC1-4CD2-871A-1811888B379C}" destId="{E3B97C9E-3BFD-46C5-9888-89DE29E9FA4C}" srcOrd="5" destOrd="0" presId="urn:microsoft.com/office/officeart/2005/8/layout/process1"/>
    <dgm:cxn modelId="{30EE45B9-041A-4FA4-A4BD-4F7D7F22ACA8}" type="presParOf" srcId="{E3B97C9E-3BFD-46C5-9888-89DE29E9FA4C}" destId="{F30B70DD-9DEA-4856-A3E9-39DEA219D587}" srcOrd="0" destOrd="0" presId="urn:microsoft.com/office/officeart/2005/8/layout/process1"/>
    <dgm:cxn modelId="{6833CC64-D946-420B-92F4-7D28EB57EB5C}" type="presParOf" srcId="{9098EAF4-5FC1-4CD2-871A-1811888B379C}" destId="{EBF5110B-9490-40C9-9EE6-A1B082DEF6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450D4-882D-4D08-AC69-9C1B7F6E785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7E72B027-60B8-4ECB-A948-CD7956772CE7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B9075-41AF-4FB9-8862-2769848C20B8}" type="parTrans" cxnId="{C03EBA0B-C162-4E5C-86A2-0D3342FF4868}">
      <dgm:prSet/>
      <dgm:spPr/>
      <dgm:t>
        <a:bodyPr/>
        <a:lstStyle/>
        <a:p>
          <a:endParaRPr lang="sv-SE"/>
        </a:p>
      </dgm:t>
    </dgm:pt>
    <dgm:pt modelId="{EE6906B0-6BEC-4AE3-9208-41CB38DB4371}" type="sibTrans" cxnId="{C03EBA0B-C162-4E5C-86A2-0D3342FF4868}">
      <dgm:prSet/>
      <dgm:spPr/>
      <dgm:t>
        <a:bodyPr/>
        <a:lstStyle/>
        <a:p>
          <a:endParaRPr lang="sv-SE"/>
        </a:p>
      </dgm:t>
    </dgm:pt>
    <dgm:pt modelId="{00487CEE-026E-4AED-84E7-F242F179A211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gm:t>
    </dgm:pt>
    <dgm:pt modelId="{9FEC4E82-3E26-4C42-A604-55D2466A9FC4}" type="parTrans" cxnId="{28742428-F08E-4FE0-84AC-DA88AD279B4A}">
      <dgm:prSet/>
      <dgm:spPr/>
      <dgm:t>
        <a:bodyPr/>
        <a:lstStyle/>
        <a:p>
          <a:endParaRPr lang="sv-SE"/>
        </a:p>
      </dgm:t>
    </dgm:pt>
    <dgm:pt modelId="{A9272FBE-671C-4A93-9481-32F99A3C513E}" type="sibTrans" cxnId="{28742428-F08E-4FE0-84AC-DA88AD279B4A}">
      <dgm:prSet/>
      <dgm:spPr/>
      <dgm:t>
        <a:bodyPr/>
        <a:lstStyle/>
        <a:p>
          <a:endParaRPr lang="sv-SE"/>
        </a:p>
      </dgm:t>
    </dgm:pt>
    <dgm:pt modelId="{4BE70B4E-C116-4B92-987B-6437BDE8669A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F9903-1BE8-4640-95E3-D04A09C43E9F}" type="parTrans" cxnId="{28ECAE6D-1F0C-4444-9507-B131913DC472}">
      <dgm:prSet/>
      <dgm:spPr/>
      <dgm:t>
        <a:bodyPr/>
        <a:lstStyle/>
        <a:p>
          <a:endParaRPr lang="sv-SE"/>
        </a:p>
      </dgm:t>
    </dgm:pt>
    <dgm:pt modelId="{2E217AB6-7C28-442F-B624-906109EE15BA}" type="sibTrans" cxnId="{28ECAE6D-1F0C-4444-9507-B131913DC472}">
      <dgm:prSet/>
      <dgm:spPr/>
      <dgm:t>
        <a:bodyPr/>
        <a:lstStyle/>
        <a:p>
          <a:endParaRPr lang="sv-SE"/>
        </a:p>
      </dgm:t>
    </dgm:pt>
    <dgm:pt modelId="{AD5C156A-5EBE-49D3-ADA1-22CE73CF3A16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gm:t>
    </dgm:pt>
    <dgm:pt modelId="{BD5C0E8F-08FA-492B-BD27-EEEEBAD882DF}" type="parTrans" cxnId="{6A6EC0A2-29B1-4F46-8C6C-86034C2CDD8F}">
      <dgm:prSet/>
      <dgm:spPr/>
      <dgm:t>
        <a:bodyPr/>
        <a:lstStyle/>
        <a:p>
          <a:endParaRPr lang="sv-SE"/>
        </a:p>
      </dgm:t>
    </dgm:pt>
    <dgm:pt modelId="{DEBA6A35-CACC-4185-94D0-4EAC3A3CA6F8}" type="sibTrans" cxnId="{6A6EC0A2-29B1-4F46-8C6C-86034C2CDD8F}">
      <dgm:prSet/>
      <dgm:spPr/>
      <dgm:t>
        <a:bodyPr/>
        <a:lstStyle/>
        <a:p>
          <a:endParaRPr lang="sv-SE"/>
        </a:p>
      </dgm:t>
    </dgm:pt>
    <dgm:pt modelId="{9098EAF4-5FC1-4CD2-871A-1811888B379C}" type="pres">
      <dgm:prSet presAssocID="{F7F450D4-882D-4D08-AC69-9C1B7F6E7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EBD2D0C-14F6-484E-8BE4-D17CE6D0A341}" type="pres">
      <dgm:prSet presAssocID="{7E72B027-60B8-4ECB-A948-CD7956772CE7}" presName="node" presStyleLbl="node1" presStyleIdx="0" presStyleCnt="4" custScaleX="247857" custScaleY="108323" custLinFactY="-100000" custLinFactNeighborX="18042" custLinFactNeighborY="-1771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EFEE88-FC0C-4E64-9C1C-4FF0ABBE9328}" type="pres">
      <dgm:prSet presAssocID="{EE6906B0-6BEC-4AE3-9208-41CB38DB4371}" presName="sibTrans" presStyleLbl="sibTrans2D1" presStyleIdx="0" presStyleCnt="3"/>
      <dgm:spPr/>
      <dgm:t>
        <a:bodyPr/>
        <a:lstStyle/>
        <a:p>
          <a:endParaRPr lang="sv-SE"/>
        </a:p>
      </dgm:t>
    </dgm:pt>
    <dgm:pt modelId="{F12C7709-9F46-4726-9D25-956D70AD4C54}" type="pres">
      <dgm:prSet presAssocID="{EE6906B0-6BEC-4AE3-9208-41CB38DB4371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5790E1CE-C723-4E4A-839F-74CEF2DD8D0E}" type="pres">
      <dgm:prSet presAssocID="{00487CEE-026E-4AED-84E7-F242F179A211}" presName="node" presStyleLbl="node1" presStyleIdx="1" presStyleCnt="4" custScaleX="401423" custScaleY="127321" custLinFactX="21889" custLinFactY="-382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D966A29-9A60-4B21-99C6-F591FE340F0D}" type="pres">
      <dgm:prSet presAssocID="{A9272FBE-671C-4A93-9481-32F99A3C513E}" presName="sibTrans" presStyleLbl="sibTrans2D1" presStyleIdx="1" presStyleCnt="3"/>
      <dgm:spPr/>
      <dgm:t>
        <a:bodyPr/>
        <a:lstStyle/>
        <a:p>
          <a:endParaRPr lang="sv-SE"/>
        </a:p>
      </dgm:t>
    </dgm:pt>
    <dgm:pt modelId="{4EB8FE4B-093B-4E26-BF27-8C80C2C164D6}" type="pres">
      <dgm:prSet presAssocID="{A9272FBE-671C-4A93-9481-32F99A3C513E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8C922DD8-398E-417A-9EAC-60AE24704B29}" type="pres">
      <dgm:prSet presAssocID="{4BE70B4E-C116-4B92-987B-6437BDE8669A}" presName="node" presStyleLbl="node1" presStyleIdx="2" presStyleCnt="4" custScaleX="360455" custLinFactNeighborX="-36093" custLinFactNeighborY="6600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B97C9E-3BFD-46C5-9888-89DE29E9FA4C}" type="pres">
      <dgm:prSet presAssocID="{2E217AB6-7C28-442F-B624-906109EE15BA}" presName="sibTrans" presStyleLbl="sibTrans2D1" presStyleIdx="2" presStyleCnt="3"/>
      <dgm:spPr/>
      <dgm:t>
        <a:bodyPr/>
        <a:lstStyle/>
        <a:p>
          <a:endParaRPr lang="sv-SE"/>
        </a:p>
      </dgm:t>
    </dgm:pt>
    <dgm:pt modelId="{F30B70DD-9DEA-4856-A3E9-39DEA219D587}" type="pres">
      <dgm:prSet presAssocID="{2E217AB6-7C28-442F-B624-906109EE15BA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EBF5110B-9490-40C9-9EE6-A1B082DEF684}" type="pres">
      <dgm:prSet presAssocID="{AD5C156A-5EBE-49D3-ADA1-22CE73CF3A16}" presName="node" presStyleLbl="node1" presStyleIdx="3" presStyleCnt="4" custScaleX="410462" custLinFactY="100000" custLinFactNeighborX="-91775" custLinFactNeighborY="14155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B7FF9FA-4721-44B8-84AC-9A9E2F608957}" type="presOf" srcId="{2E217AB6-7C28-442F-B624-906109EE15BA}" destId="{F30B70DD-9DEA-4856-A3E9-39DEA219D587}" srcOrd="1" destOrd="0" presId="urn:microsoft.com/office/officeart/2005/8/layout/process1"/>
    <dgm:cxn modelId="{A0AF78B7-FC5E-4A74-971D-019462CC80BC}" type="presOf" srcId="{EE6906B0-6BEC-4AE3-9208-41CB38DB4371}" destId="{E1EFEE88-FC0C-4E64-9C1C-4FF0ABBE9328}" srcOrd="0" destOrd="0" presId="urn:microsoft.com/office/officeart/2005/8/layout/process1"/>
    <dgm:cxn modelId="{CBD39C76-F0F3-422B-88EE-7233E8B6AB1E}" type="presOf" srcId="{2E217AB6-7C28-442F-B624-906109EE15BA}" destId="{E3B97C9E-3BFD-46C5-9888-89DE29E9FA4C}" srcOrd="0" destOrd="0" presId="urn:microsoft.com/office/officeart/2005/8/layout/process1"/>
    <dgm:cxn modelId="{6A6EC0A2-29B1-4F46-8C6C-86034C2CDD8F}" srcId="{F7F450D4-882D-4D08-AC69-9C1B7F6E7854}" destId="{AD5C156A-5EBE-49D3-ADA1-22CE73CF3A16}" srcOrd="3" destOrd="0" parTransId="{BD5C0E8F-08FA-492B-BD27-EEEEBAD882DF}" sibTransId="{DEBA6A35-CACC-4185-94D0-4EAC3A3CA6F8}"/>
    <dgm:cxn modelId="{F604E970-66E3-4CC8-B68F-888FA8C646F2}" type="presOf" srcId="{A9272FBE-671C-4A93-9481-32F99A3C513E}" destId="{4EB8FE4B-093B-4E26-BF27-8C80C2C164D6}" srcOrd="1" destOrd="0" presId="urn:microsoft.com/office/officeart/2005/8/layout/process1"/>
    <dgm:cxn modelId="{07C560FB-8798-4608-94DB-702ECE95C53F}" type="presOf" srcId="{F7F450D4-882D-4D08-AC69-9C1B7F6E7854}" destId="{9098EAF4-5FC1-4CD2-871A-1811888B379C}" srcOrd="0" destOrd="0" presId="urn:microsoft.com/office/officeart/2005/8/layout/process1"/>
    <dgm:cxn modelId="{28844099-76CF-4DBE-A190-87D7FE52AF8E}" type="presOf" srcId="{4BE70B4E-C116-4B92-987B-6437BDE8669A}" destId="{8C922DD8-398E-417A-9EAC-60AE24704B29}" srcOrd="0" destOrd="0" presId="urn:microsoft.com/office/officeart/2005/8/layout/process1"/>
    <dgm:cxn modelId="{245F49CF-393F-4563-948D-3E607E02B7D0}" type="presOf" srcId="{A9272FBE-671C-4A93-9481-32F99A3C513E}" destId="{0D966A29-9A60-4B21-99C6-F591FE340F0D}" srcOrd="0" destOrd="0" presId="urn:microsoft.com/office/officeart/2005/8/layout/process1"/>
    <dgm:cxn modelId="{28742428-F08E-4FE0-84AC-DA88AD279B4A}" srcId="{F7F450D4-882D-4D08-AC69-9C1B7F6E7854}" destId="{00487CEE-026E-4AED-84E7-F242F179A211}" srcOrd="1" destOrd="0" parTransId="{9FEC4E82-3E26-4C42-A604-55D2466A9FC4}" sibTransId="{A9272FBE-671C-4A93-9481-32F99A3C513E}"/>
    <dgm:cxn modelId="{C03EBA0B-C162-4E5C-86A2-0D3342FF4868}" srcId="{F7F450D4-882D-4D08-AC69-9C1B7F6E7854}" destId="{7E72B027-60B8-4ECB-A948-CD7956772CE7}" srcOrd="0" destOrd="0" parTransId="{317B9075-41AF-4FB9-8862-2769848C20B8}" sibTransId="{EE6906B0-6BEC-4AE3-9208-41CB38DB4371}"/>
    <dgm:cxn modelId="{A06828C6-8F75-4571-B103-FE33BB98794B}" type="presOf" srcId="{00487CEE-026E-4AED-84E7-F242F179A211}" destId="{5790E1CE-C723-4E4A-839F-74CEF2DD8D0E}" srcOrd="0" destOrd="0" presId="urn:microsoft.com/office/officeart/2005/8/layout/process1"/>
    <dgm:cxn modelId="{B0CFA552-3145-4CE5-BB40-90A70740BD75}" type="presOf" srcId="{7E72B027-60B8-4ECB-A948-CD7956772CE7}" destId="{FEBD2D0C-14F6-484E-8BE4-D17CE6D0A341}" srcOrd="0" destOrd="0" presId="urn:microsoft.com/office/officeart/2005/8/layout/process1"/>
    <dgm:cxn modelId="{06CAB396-17E1-4AF3-8032-8806D7194F01}" type="presOf" srcId="{AD5C156A-5EBE-49D3-ADA1-22CE73CF3A16}" destId="{EBF5110B-9490-40C9-9EE6-A1B082DEF684}" srcOrd="0" destOrd="0" presId="urn:microsoft.com/office/officeart/2005/8/layout/process1"/>
    <dgm:cxn modelId="{F3EB3D59-5754-4459-A758-449B46FEE13F}" type="presOf" srcId="{EE6906B0-6BEC-4AE3-9208-41CB38DB4371}" destId="{F12C7709-9F46-4726-9D25-956D70AD4C54}" srcOrd="1" destOrd="0" presId="urn:microsoft.com/office/officeart/2005/8/layout/process1"/>
    <dgm:cxn modelId="{28ECAE6D-1F0C-4444-9507-B131913DC472}" srcId="{F7F450D4-882D-4D08-AC69-9C1B7F6E7854}" destId="{4BE70B4E-C116-4B92-987B-6437BDE8669A}" srcOrd="2" destOrd="0" parTransId="{539F9903-1BE8-4640-95E3-D04A09C43E9F}" sibTransId="{2E217AB6-7C28-442F-B624-906109EE15BA}"/>
    <dgm:cxn modelId="{75307B69-94C3-43FA-8E0E-20699616DB4B}" type="presParOf" srcId="{9098EAF4-5FC1-4CD2-871A-1811888B379C}" destId="{FEBD2D0C-14F6-484E-8BE4-D17CE6D0A341}" srcOrd="0" destOrd="0" presId="urn:microsoft.com/office/officeart/2005/8/layout/process1"/>
    <dgm:cxn modelId="{273E9D88-ACE3-4DF0-A460-7111E74931BA}" type="presParOf" srcId="{9098EAF4-5FC1-4CD2-871A-1811888B379C}" destId="{E1EFEE88-FC0C-4E64-9C1C-4FF0ABBE9328}" srcOrd="1" destOrd="0" presId="urn:microsoft.com/office/officeart/2005/8/layout/process1"/>
    <dgm:cxn modelId="{058531CD-1D21-4EA5-B730-BA275288900E}" type="presParOf" srcId="{E1EFEE88-FC0C-4E64-9C1C-4FF0ABBE9328}" destId="{F12C7709-9F46-4726-9D25-956D70AD4C54}" srcOrd="0" destOrd="0" presId="urn:microsoft.com/office/officeart/2005/8/layout/process1"/>
    <dgm:cxn modelId="{E1D2907E-4DF9-45A6-AED2-E52E1280870A}" type="presParOf" srcId="{9098EAF4-5FC1-4CD2-871A-1811888B379C}" destId="{5790E1CE-C723-4E4A-839F-74CEF2DD8D0E}" srcOrd="2" destOrd="0" presId="urn:microsoft.com/office/officeart/2005/8/layout/process1"/>
    <dgm:cxn modelId="{959D310D-AB0E-43AC-80B1-A7FC2E51DC14}" type="presParOf" srcId="{9098EAF4-5FC1-4CD2-871A-1811888B379C}" destId="{0D966A29-9A60-4B21-99C6-F591FE340F0D}" srcOrd="3" destOrd="0" presId="urn:microsoft.com/office/officeart/2005/8/layout/process1"/>
    <dgm:cxn modelId="{C5A849CB-F3B9-4DF0-9428-E461538345B9}" type="presParOf" srcId="{0D966A29-9A60-4B21-99C6-F591FE340F0D}" destId="{4EB8FE4B-093B-4E26-BF27-8C80C2C164D6}" srcOrd="0" destOrd="0" presId="urn:microsoft.com/office/officeart/2005/8/layout/process1"/>
    <dgm:cxn modelId="{09ECA80E-7C79-4DB1-A042-51AAAD612A7D}" type="presParOf" srcId="{9098EAF4-5FC1-4CD2-871A-1811888B379C}" destId="{8C922DD8-398E-417A-9EAC-60AE24704B29}" srcOrd="4" destOrd="0" presId="urn:microsoft.com/office/officeart/2005/8/layout/process1"/>
    <dgm:cxn modelId="{1FB5A3AE-B468-4988-B742-2300BD6849F1}" type="presParOf" srcId="{9098EAF4-5FC1-4CD2-871A-1811888B379C}" destId="{E3B97C9E-3BFD-46C5-9888-89DE29E9FA4C}" srcOrd="5" destOrd="0" presId="urn:microsoft.com/office/officeart/2005/8/layout/process1"/>
    <dgm:cxn modelId="{30EE45B9-041A-4FA4-A4BD-4F7D7F22ACA8}" type="presParOf" srcId="{E3B97C9E-3BFD-46C5-9888-89DE29E9FA4C}" destId="{F30B70DD-9DEA-4856-A3E9-39DEA219D587}" srcOrd="0" destOrd="0" presId="urn:microsoft.com/office/officeart/2005/8/layout/process1"/>
    <dgm:cxn modelId="{6833CC64-D946-420B-92F4-7D28EB57EB5C}" type="presParOf" srcId="{9098EAF4-5FC1-4CD2-871A-1811888B379C}" destId="{EBF5110B-9490-40C9-9EE6-A1B082DEF6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450D4-882D-4D08-AC69-9C1B7F6E785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7E72B027-60B8-4ECB-A948-CD7956772CE7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B9075-41AF-4FB9-8862-2769848C20B8}" type="parTrans" cxnId="{C03EBA0B-C162-4E5C-86A2-0D3342FF4868}">
      <dgm:prSet/>
      <dgm:spPr/>
      <dgm:t>
        <a:bodyPr/>
        <a:lstStyle/>
        <a:p>
          <a:endParaRPr lang="sv-SE"/>
        </a:p>
      </dgm:t>
    </dgm:pt>
    <dgm:pt modelId="{EE6906B0-6BEC-4AE3-9208-41CB38DB4371}" type="sibTrans" cxnId="{C03EBA0B-C162-4E5C-86A2-0D3342FF4868}">
      <dgm:prSet/>
      <dgm:spPr/>
      <dgm:t>
        <a:bodyPr/>
        <a:lstStyle/>
        <a:p>
          <a:endParaRPr lang="sv-SE"/>
        </a:p>
      </dgm:t>
    </dgm:pt>
    <dgm:pt modelId="{00487CEE-026E-4AED-84E7-F242F179A211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gm:t>
    </dgm:pt>
    <dgm:pt modelId="{9FEC4E82-3E26-4C42-A604-55D2466A9FC4}" type="parTrans" cxnId="{28742428-F08E-4FE0-84AC-DA88AD279B4A}">
      <dgm:prSet/>
      <dgm:spPr/>
      <dgm:t>
        <a:bodyPr/>
        <a:lstStyle/>
        <a:p>
          <a:endParaRPr lang="sv-SE"/>
        </a:p>
      </dgm:t>
    </dgm:pt>
    <dgm:pt modelId="{A9272FBE-671C-4A93-9481-32F99A3C513E}" type="sibTrans" cxnId="{28742428-F08E-4FE0-84AC-DA88AD279B4A}">
      <dgm:prSet/>
      <dgm:spPr/>
      <dgm:t>
        <a:bodyPr/>
        <a:lstStyle/>
        <a:p>
          <a:endParaRPr lang="sv-SE"/>
        </a:p>
      </dgm:t>
    </dgm:pt>
    <dgm:pt modelId="{4BE70B4E-C116-4B92-987B-6437BDE8669A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F9903-1BE8-4640-95E3-D04A09C43E9F}" type="parTrans" cxnId="{28ECAE6D-1F0C-4444-9507-B131913DC472}">
      <dgm:prSet/>
      <dgm:spPr/>
      <dgm:t>
        <a:bodyPr/>
        <a:lstStyle/>
        <a:p>
          <a:endParaRPr lang="sv-SE"/>
        </a:p>
      </dgm:t>
    </dgm:pt>
    <dgm:pt modelId="{2E217AB6-7C28-442F-B624-906109EE15BA}" type="sibTrans" cxnId="{28ECAE6D-1F0C-4444-9507-B131913DC472}">
      <dgm:prSet/>
      <dgm:spPr/>
      <dgm:t>
        <a:bodyPr/>
        <a:lstStyle/>
        <a:p>
          <a:endParaRPr lang="sv-SE"/>
        </a:p>
      </dgm:t>
    </dgm:pt>
    <dgm:pt modelId="{AD5C156A-5EBE-49D3-ADA1-22CE73CF3A16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gm:t>
    </dgm:pt>
    <dgm:pt modelId="{BD5C0E8F-08FA-492B-BD27-EEEEBAD882DF}" type="parTrans" cxnId="{6A6EC0A2-29B1-4F46-8C6C-86034C2CDD8F}">
      <dgm:prSet/>
      <dgm:spPr/>
      <dgm:t>
        <a:bodyPr/>
        <a:lstStyle/>
        <a:p>
          <a:endParaRPr lang="sv-SE"/>
        </a:p>
      </dgm:t>
    </dgm:pt>
    <dgm:pt modelId="{DEBA6A35-CACC-4185-94D0-4EAC3A3CA6F8}" type="sibTrans" cxnId="{6A6EC0A2-29B1-4F46-8C6C-86034C2CDD8F}">
      <dgm:prSet/>
      <dgm:spPr/>
      <dgm:t>
        <a:bodyPr/>
        <a:lstStyle/>
        <a:p>
          <a:endParaRPr lang="sv-SE"/>
        </a:p>
      </dgm:t>
    </dgm:pt>
    <dgm:pt modelId="{9098EAF4-5FC1-4CD2-871A-1811888B379C}" type="pres">
      <dgm:prSet presAssocID="{F7F450D4-882D-4D08-AC69-9C1B7F6E7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EBD2D0C-14F6-484E-8BE4-D17CE6D0A341}" type="pres">
      <dgm:prSet presAssocID="{7E72B027-60B8-4ECB-A948-CD7956772CE7}" presName="node" presStyleLbl="node1" presStyleIdx="0" presStyleCnt="4" custScaleX="247857" custScaleY="108323" custLinFactY="-100000" custLinFactNeighborX="18042" custLinFactNeighborY="-1771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EFEE88-FC0C-4E64-9C1C-4FF0ABBE9328}" type="pres">
      <dgm:prSet presAssocID="{EE6906B0-6BEC-4AE3-9208-41CB38DB4371}" presName="sibTrans" presStyleLbl="sibTrans2D1" presStyleIdx="0" presStyleCnt="3"/>
      <dgm:spPr/>
      <dgm:t>
        <a:bodyPr/>
        <a:lstStyle/>
        <a:p>
          <a:endParaRPr lang="sv-SE"/>
        </a:p>
      </dgm:t>
    </dgm:pt>
    <dgm:pt modelId="{F12C7709-9F46-4726-9D25-956D70AD4C54}" type="pres">
      <dgm:prSet presAssocID="{EE6906B0-6BEC-4AE3-9208-41CB38DB4371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5790E1CE-C723-4E4A-839F-74CEF2DD8D0E}" type="pres">
      <dgm:prSet presAssocID="{00487CEE-026E-4AED-84E7-F242F179A211}" presName="node" presStyleLbl="node1" presStyleIdx="1" presStyleCnt="4" custScaleX="401423" custScaleY="127321" custLinFactX="21889" custLinFactY="-382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D966A29-9A60-4B21-99C6-F591FE340F0D}" type="pres">
      <dgm:prSet presAssocID="{A9272FBE-671C-4A93-9481-32F99A3C513E}" presName="sibTrans" presStyleLbl="sibTrans2D1" presStyleIdx="1" presStyleCnt="3"/>
      <dgm:spPr/>
      <dgm:t>
        <a:bodyPr/>
        <a:lstStyle/>
        <a:p>
          <a:endParaRPr lang="sv-SE"/>
        </a:p>
      </dgm:t>
    </dgm:pt>
    <dgm:pt modelId="{4EB8FE4B-093B-4E26-BF27-8C80C2C164D6}" type="pres">
      <dgm:prSet presAssocID="{A9272FBE-671C-4A93-9481-32F99A3C513E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8C922DD8-398E-417A-9EAC-60AE24704B29}" type="pres">
      <dgm:prSet presAssocID="{4BE70B4E-C116-4B92-987B-6437BDE8669A}" presName="node" presStyleLbl="node1" presStyleIdx="2" presStyleCnt="4" custScaleX="360455" custLinFactNeighborX="-36093" custLinFactNeighborY="6600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B97C9E-3BFD-46C5-9888-89DE29E9FA4C}" type="pres">
      <dgm:prSet presAssocID="{2E217AB6-7C28-442F-B624-906109EE15BA}" presName="sibTrans" presStyleLbl="sibTrans2D1" presStyleIdx="2" presStyleCnt="3"/>
      <dgm:spPr/>
      <dgm:t>
        <a:bodyPr/>
        <a:lstStyle/>
        <a:p>
          <a:endParaRPr lang="sv-SE"/>
        </a:p>
      </dgm:t>
    </dgm:pt>
    <dgm:pt modelId="{F30B70DD-9DEA-4856-A3E9-39DEA219D587}" type="pres">
      <dgm:prSet presAssocID="{2E217AB6-7C28-442F-B624-906109EE15BA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EBF5110B-9490-40C9-9EE6-A1B082DEF684}" type="pres">
      <dgm:prSet presAssocID="{AD5C156A-5EBE-49D3-ADA1-22CE73CF3A16}" presName="node" presStyleLbl="node1" presStyleIdx="3" presStyleCnt="4" custScaleX="410462" custLinFactY="100000" custLinFactNeighborX="-91775" custLinFactNeighborY="14155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B7FF9FA-4721-44B8-84AC-9A9E2F608957}" type="presOf" srcId="{2E217AB6-7C28-442F-B624-906109EE15BA}" destId="{F30B70DD-9DEA-4856-A3E9-39DEA219D587}" srcOrd="1" destOrd="0" presId="urn:microsoft.com/office/officeart/2005/8/layout/process1"/>
    <dgm:cxn modelId="{A0AF78B7-FC5E-4A74-971D-019462CC80BC}" type="presOf" srcId="{EE6906B0-6BEC-4AE3-9208-41CB38DB4371}" destId="{E1EFEE88-FC0C-4E64-9C1C-4FF0ABBE9328}" srcOrd="0" destOrd="0" presId="urn:microsoft.com/office/officeart/2005/8/layout/process1"/>
    <dgm:cxn modelId="{CBD39C76-F0F3-422B-88EE-7233E8B6AB1E}" type="presOf" srcId="{2E217AB6-7C28-442F-B624-906109EE15BA}" destId="{E3B97C9E-3BFD-46C5-9888-89DE29E9FA4C}" srcOrd="0" destOrd="0" presId="urn:microsoft.com/office/officeart/2005/8/layout/process1"/>
    <dgm:cxn modelId="{6A6EC0A2-29B1-4F46-8C6C-86034C2CDD8F}" srcId="{F7F450D4-882D-4D08-AC69-9C1B7F6E7854}" destId="{AD5C156A-5EBE-49D3-ADA1-22CE73CF3A16}" srcOrd="3" destOrd="0" parTransId="{BD5C0E8F-08FA-492B-BD27-EEEEBAD882DF}" sibTransId="{DEBA6A35-CACC-4185-94D0-4EAC3A3CA6F8}"/>
    <dgm:cxn modelId="{F604E970-66E3-4CC8-B68F-888FA8C646F2}" type="presOf" srcId="{A9272FBE-671C-4A93-9481-32F99A3C513E}" destId="{4EB8FE4B-093B-4E26-BF27-8C80C2C164D6}" srcOrd="1" destOrd="0" presId="urn:microsoft.com/office/officeart/2005/8/layout/process1"/>
    <dgm:cxn modelId="{07C560FB-8798-4608-94DB-702ECE95C53F}" type="presOf" srcId="{F7F450D4-882D-4D08-AC69-9C1B7F6E7854}" destId="{9098EAF4-5FC1-4CD2-871A-1811888B379C}" srcOrd="0" destOrd="0" presId="urn:microsoft.com/office/officeart/2005/8/layout/process1"/>
    <dgm:cxn modelId="{28844099-76CF-4DBE-A190-87D7FE52AF8E}" type="presOf" srcId="{4BE70B4E-C116-4B92-987B-6437BDE8669A}" destId="{8C922DD8-398E-417A-9EAC-60AE24704B29}" srcOrd="0" destOrd="0" presId="urn:microsoft.com/office/officeart/2005/8/layout/process1"/>
    <dgm:cxn modelId="{245F49CF-393F-4563-948D-3E607E02B7D0}" type="presOf" srcId="{A9272FBE-671C-4A93-9481-32F99A3C513E}" destId="{0D966A29-9A60-4B21-99C6-F591FE340F0D}" srcOrd="0" destOrd="0" presId="urn:microsoft.com/office/officeart/2005/8/layout/process1"/>
    <dgm:cxn modelId="{28742428-F08E-4FE0-84AC-DA88AD279B4A}" srcId="{F7F450D4-882D-4D08-AC69-9C1B7F6E7854}" destId="{00487CEE-026E-4AED-84E7-F242F179A211}" srcOrd="1" destOrd="0" parTransId="{9FEC4E82-3E26-4C42-A604-55D2466A9FC4}" sibTransId="{A9272FBE-671C-4A93-9481-32F99A3C513E}"/>
    <dgm:cxn modelId="{C03EBA0B-C162-4E5C-86A2-0D3342FF4868}" srcId="{F7F450D4-882D-4D08-AC69-9C1B7F6E7854}" destId="{7E72B027-60B8-4ECB-A948-CD7956772CE7}" srcOrd="0" destOrd="0" parTransId="{317B9075-41AF-4FB9-8862-2769848C20B8}" sibTransId="{EE6906B0-6BEC-4AE3-9208-41CB38DB4371}"/>
    <dgm:cxn modelId="{A06828C6-8F75-4571-B103-FE33BB98794B}" type="presOf" srcId="{00487CEE-026E-4AED-84E7-F242F179A211}" destId="{5790E1CE-C723-4E4A-839F-74CEF2DD8D0E}" srcOrd="0" destOrd="0" presId="urn:microsoft.com/office/officeart/2005/8/layout/process1"/>
    <dgm:cxn modelId="{B0CFA552-3145-4CE5-BB40-90A70740BD75}" type="presOf" srcId="{7E72B027-60B8-4ECB-A948-CD7956772CE7}" destId="{FEBD2D0C-14F6-484E-8BE4-D17CE6D0A341}" srcOrd="0" destOrd="0" presId="urn:microsoft.com/office/officeart/2005/8/layout/process1"/>
    <dgm:cxn modelId="{06CAB396-17E1-4AF3-8032-8806D7194F01}" type="presOf" srcId="{AD5C156A-5EBE-49D3-ADA1-22CE73CF3A16}" destId="{EBF5110B-9490-40C9-9EE6-A1B082DEF684}" srcOrd="0" destOrd="0" presId="urn:microsoft.com/office/officeart/2005/8/layout/process1"/>
    <dgm:cxn modelId="{F3EB3D59-5754-4459-A758-449B46FEE13F}" type="presOf" srcId="{EE6906B0-6BEC-4AE3-9208-41CB38DB4371}" destId="{F12C7709-9F46-4726-9D25-956D70AD4C54}" srcOrd="1" destOrd="0" presId="urn:microsoft.com/office/officeart/2005/8/layout/process1"/>
    <dgm:cxn modelId="{28ECAE6D-1F0C-4444-9507-B131913DC472}" srcId="{F7F450D4-882D-4D08-AC69-9C1B7F6E7854}" destId="{4BE70B4E-C116-4B92-987B-6437BDE8669A}" srcOrd="2" destOrd="0" parTransId="{539F9903-1BE8-4640-95E3-D04A09C43E9F}" sibTransId="{2E217AB6-7C28-442F-B624-906109EE15BA}"/>
    <dgm:cxn modelId="{75307B69-94C3-43FA-8E0E-20699616DB4B}" type="presParOf" srcId="{9098EAF4-5FC1-4CD2-871A-1811888B379C}" destId="{FEBD2D0C-14F6-484E-8BE4-D17CE6D0A341}" srcOrd="0" destOrd="0" presId="urn:microsoft.com/office/officeart/2005/8/layout/process1"/>
    <dgm:cxn modelId="{273E9D88-ACE3-4DF0-A460-7111E74931BA}" type="presParOf" srcId="{9098EAF4-5FC1-4CD2-871A-1811888B379C}" destId="{E1EFEE88-FC0C-4E64-9C1C-4FF0ABBE9328}" srcOrd="1" destOrd="0" presId="urn:microsoft.com/office/officeart/2005/8/layout/process1"/>
    <dgm:cxn modelId="{058531CD-1D21-4EA5-B730-BA275288900E}" type="presParOf" srcId="{E1EFEE88-FC0C-4E64-9C1C-4FF0ABBE9328}" destId="{F12C7709-9F46-4726-9D25-956D70AD4C54}" srcOrd="0" destOrd="0" presId="urn:microsoft.com/office/officeart/2005/8/layout/process1"/>
    <dgm:cxn modelId="{E1D2907E-4DF9-45A6-AED2-E52E1280870A}" type="presParOf" srcId="{9098EAF4-5FC1-4CD2-871A-1811888B379C}" destId="{5790E1CE-C723-4E4A-839F-74CEF2DD8D0E}" srcOrd="2" destOrd="0" presId="urn:microsoft.com/office/officeart/2005/8/layout/process1"/>
    <dgm:cxn modelId="{959D310D-AB0E-43AC-80B1-A7FC2E51DC14}" type="presParOf" srcId="{9098EAF4-5FC1-4CD2-871A-1811888B379C}" destId="{0D966A29-9A60-4B21-99C6-F591FE340F0D}" srcOrd="3" destOrd="0" presId="urn:microsoft.com/office/officeart/2005/8/layout/process1"/>
    <dgm:cxn modelId="{C5A849CB-F3B9-4DF0-9428-E461538345B9}" type="presParOf" srcId="{0D966A29-9A60-4B21-99C6-F591FE340F0D}" destId="{4EB8FE4B-093B-4E26-BF27-8C80C2C164D6}" srcOrd="0" destOrd="0" presId="urn:microsoft.com/office/officeart/2005/8/layout/process1"/>
    <dgm:cxn modelId="{09ECA80E-7C79-4DB1-A042-51AAAD612A7D}" type="presParOf" srcId="{9098EAF4-5FC1-4CD2-871A-1811888B379C}" destId="{8C922DD8-398E-417A-9EAC-60AE24704B29}" srcOrd="4" destOrd="0" presId="urn:microsoft.com/office/officeart/2005/8/layout/process1"/>
    <dgm:cxn modelId="{1FB5A3AE-B468-4988-B742-2300BD6849F1}" type="presParOf" srcId="{9098EAF4-5FC1-4CD2-871A-1811888B379C}" destId="{E3B97C9E-3BFD-46C5-9888-89DE29E9FA4C}" srcOrd="5" destOrd="0" presId="urn:microsoft.com/office/officeart/2005/8/layout/process1"/>
    <dgm:cxn modelId="{30EE45B9-041A-4FA4-A4BD-4F7D7F22ACA8}" type="presParOf" srcId="{E3B97C9E-3BFD-46C5-9888-89DE29E9FA4C}" destId="{F30B70DD-9DEA-4856-A3E9-39DEA219D587}" srcOrd="0" destOrd="0" presId="urn:microsoft.com/office/officeart/2005/8/layout/process1"/>
    <dgm:cxn modelId="{6833CC64-D946-420B-92F4-7D28EB57EB5C}" type="presParOf" srcId="{9098EAF4-5FC1-4CD2-871A-1811888B379C}" destId="{EBF5110B-9490-40C9-9EE6-A1B082DEF6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450D4-882D-4D08-AC69-9C1B7F6E785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7E72B027-60B8-4ECB-A948-CD7956772CE7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B9075-41AF-4FB9-8862-2769848C20B8}" type="parTrans" cxnId="{C03EBA0B-C162-4E5C-86A2-0D3342FF4868}">
      <dgm:prSet/>
      <dgm:spPr/>
      <dgm:t>
        <a:bodyPr/>
        <a:lstStyle/>
        <a:p>
          <a:endParaRPr lang="sv-SE"/>
        </a:p>
      </dgm:t>
    </dgm:pt>
    <dgm:pt modelId="{EE6906B0-6BEC-4AE3-9208-41CB38DB4371}" type="sibTrans" cxnId="{C03EBA0B-C162-4E5C-86A2-0D3342FF4868}">
      <dgm:prSet/>
      <dgm:spPr/>
      <dgm:t>
        <a:bodyPr/>
        <a:lstStyle/>
        <a:p>
          <a:endParaRPr lang="sv-SE"/>
        </a:p>
      </dgm:t>
    </dgm:pt>
    <dgm:pt modelId="{00487CEE-026E-4AED-84E7-F242F179A211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gm:t>
    </dgm:pt>
    <dgm:pt modelId="{9FEC4E82-3E26-4C42-A604-55D2466A9FC4}" type="parTrans" cxnId="{28742428-F08E-4FE0-84AC-DA88AD279B4A}">
      <dgm:prSet/>
      <dgm:spPr/>
      <dgm:t>
        <a:bodyPr/>
        <a:lstStyle/>
        <a:p>
          <a:endParaRPr lang="sv-SE"/>
        </a:p>
      </dgm:t>
    </dgm:pt>
    <dgm:pt modelId="{A9272FBE-671C-4A93-9481-32F99A3C513E}" type="sibTrans" cxnId="{28742428-F08E-4FE0-84AC-DA88AD279B4A}">
      <dgm:prSet/>
      <dgm:spPr/>
      <dgm:t>
        <a:bodyPr/>
        <a:lstStyle/>
        <a:p>
          <a:endParaRPr lang="sv-SE"/>
        </a:p>
      </dgm:t>
    </dgm:pt>
    <dgm:pt modelId="{4BE70B4E-C116-4B92-987B-6437BDE8669A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F9903-1BE8-4640-95E3-D04A09C43E9F}" type="parTrans" cxnId="{28ECAE6D-1F0C-4444-9507-B131913DC472}">
      <dgm:prSet/>
      <dgm:spPr/>
      <dgm:t>
        <a:bodyPr/>
        <a:lstStyle/>
        <a:p>
          <a:endParaRPr lang="sv-SE"/>
        </a:p>
      </dgm:t>
    </dgm:pt>
    <dgm:pt modelId="{2E217AB6-7C28-442F-B624-906109EE15BA}" type="sibTrans" cxnId="{28ECAE6D-1F0C-4444-9507-B131913DC472}">
      <dgm:prSet/>
      <dgm:spPr/>
      <dgm:t>
        <a:bodyPr/>
        <a:lstStyle/>
        <a:p>
          <a:endParaRPr lang="sv-SE"/>
        </a:p>
      </dgm:t>
    </dgm:pt>
    <dgm:pt modelId="{AD5C156A-5EBE-49D3-ADA1-22CE73CF3A16}">
      <dgm:prSet phldrT="[Text]" custT="1"/>
      <dgm:spPr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</dgm:spPr>
      <dgm:t>
        <a:bodyPr/>
        <a:lstStyle/>
        <a:p>
          <a:r>
            <a:rPr lang="sv-S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gm:t>
    </dgm:pt>
    <dgm:pt modelId="{BD5C0E8F-08FA-492B-BD27-EEEEBAD882DF}" type="parTrans" cxnId="{6A6EC0A2-29B1-4F46-8C6C-86034C2CDD8F}">
      <dgm:prSet/>
      <dgm:spPr/>
      <dgm:t>
        <a:bodyPr/>
        <a:lstStyle/>
        <a:p>
          <a:endParaRPr lang="sv-SE"/>
        </a:p>
      </dgm:t>
    </dgm:pt>
    <dgm:pt modelId="{DEBA6A35-CACC-4185-94D0-4EAC3A3CA6F8}" type="sibTrans" cxnId="{6A6EC0A2-29B1-4F46-8C6C-86034C2CDD8F}">
      <dgm:prSet/>
      <dgm:spPr/>
      <dgm:t>
        <a:bodyPr/>
        <a:lstStyle/>
        <a:p>
          <a:endParaRPr lang="sv-SE"/>
        </a:p>
      </dgm:t>
    </dgm:pt>
    <dgm:pt modelId="{9098EAF4-5FC1-4CD2-871A-1811888B379C}" type="pres">
      <dgm:prSet presAssocID="{F7F450D4-882D-4D08-AC69-9C1B7F6E7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EBD2D0C-14F6-484E-8BE4-D17CE6D0A341}" type="pres">
      <dgm:prSet presAssocID="{7E72B027-60B8-4ECB-A948-CD7956772CE7}" presName="node" presStyleLbl="node1" presStyleIdx="0" presStyleCnt="4" custScaleX="247857" custScaleY="108323" custLinFactY="-100000" custLinFactNeighborX="18042" custLinFactNeighborY="-1771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EFEE88-FC0C-4E64-9C1C-4FF0ABBE9328}" type="pres">
      <dgm:prSet presAssocID="{EE6906B0-6BEC-4AE3-9208-41CB38DB4371}" presName="sibTrans" presStyleLbl="sibTrans2D1" presStyleIdx="0" presStyleCnt="3"/>
      <dgm:spPr/>
      <dgm:t>
        <a:bodyPr/>
        <a:lstStyle/>
        <a:p>
          <a:endParaRPr lang="sv-SE"/>
        </a:p>
      </dgm:t>
    </dgm:pt>
    <dgm:pt modelId="{F12C7709-9F46-4726-9D25-956D70AD4C54}" type="pres">
      <dgm:prSet presAssocID="{EE6906B0-6BEC-4AE3-9208-41CB38DB4371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5790E1CE-C723-4E4A-839F-74CEF2DD8D0E}" type="pres">
      <dgm:prSet presAssocID="{00487CEE-026E-4AED-84E7-F242F179A211}" presName="node" presStyleLbl="node1" presStyleIdx="1" presStyleCnt="4" custScaleX="401423" custScaleY="127321" custLinFactX="21889" custLinFactY="-382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D966A29-9A60-4B21-99C6-F591FE340F0D}" type="pres">
      <dgm:prSet presAssocID="{A9272FBE-671C-4A93-9481-32F99A3C513E}" presName="sibTrans" presStyleLbl="sibTrans2D1" presStyleIdx="1" presStyleCnt="3"/>
      <dgm:spPr/>
      <dgm:t>
        <a:bodyPr/>
        <a:lstStyle/>
        <a:p>
          <a:endParaRPr lang="sv-SE"/>
        </a:p>
      </dgm:t>
    </dgm:pt>
    <dgm:pt modelId="{4EB8FE4B-093B-4E26-BF27-8C80C2C164D6}" type="pres">
      <dgm:prSet presAssocID="{A9272FBE-671C-4A93-9481-32F99A3C513E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8C922DD8-398E-417A-9EAC-60AE24704B29}" type="pres">
      <dgm:prSet presAssocID="{4BE70B4E-C116-4B92-987B-6437BDE8669A}" presName="node" presStyleLbl="node1" presStyleIdx="2" presStyleCnt="4" custScaleX="360455" custLinFactNeighborX="-36093" custLinFactNeighborY="6600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B97C9E-3BFD-46C5-9888-89DE29E9FA4C}" type="pres">
      <dgm:prSet presAssocID="{2E217AB6-7C28-442F-B624-906109EE15BA}" presName="sibTrans" presStyleLbl="sibTrans2D1" presStyleIdx="2" presStyleCnt="3"/>
      <dgm:spPr/>
      <dgm:t>
        <a:bodyPr/>
        <a:lstStyle/>
        <a:p>
          <a:endParaRPr lang="sv-SE"/>
        </a:p>
      </dgm:t>
    </dgm:pt>
    <dgm:pt modelId="{F30B70DD-9DEA-4856-A3E9-39DEA219D587}" type="pres">
      <dgm:prSet presAssocID="{2E217AB6-7C28-442F-B624-906109EE15BA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EBF5110B-9490-40C9-9EE6-A1B082DEF684}" type="pres">
      <dgm:prSet presAssocID="{AD5C156A-5EBE-49D3-ADA1-22CE73CF3A16}" presName="node" presStyleLbl="node1" presStyleIdx="3" presStyleCnt="4" custScaleX="410462" custLinFactY="100000" custLinFactNeighborX="-91775" custLinFactNeighborY="14155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B7FF9FA-4721-44B8-84AC-9A9E2F608957}" type="presOf" srcId="{2E217AB6-7C28-442F-B624-906109EE15BA}" destId="{F30B70DD-9DEA-4856-A3E9-39DEA219D587}" srcOrd="1" destOrd="0" presId="urn:microsoft.com/office/officeart/2005/8/layout/process1"/>
    <dgm:cxn modelId="{A0AF78B7-FC5E-4A74-971D-019462CC80BC}" type="presOf" srcId="{EE6906B0-6BEC-4AE3-9208-41CB38DB4371}" destId="{E1EFEE88-FC0C-4E64-9C1C-4FF0ABBE9328}" srcOrd="0" destOrd="0" presId="urn:microsoft.com/office/officeart/2005/8/layout/process1"/>
    <dgm:cxn modelId="{CBD39C76-F0F3-422B-88EE-7233E8B6AB1E}" type="presOf" srcId="{2E217AB6-7C28-442F-B624-906109EE15BA}" destId="{E3B97C9E-3BFD-46C5-9888-89DE29E9FA4C}" srcOrd="0" destOrd="0" presId="urn:microsoft.com/office/officeart/2005/8/layout/process1"/>
    <dgm:cxn modelId="{6A6EC0A2-29B1-4F46-8C6C-86034C2CDD8F}" srcId="{F7F450D4-882D-4D08-AC69-9C1B7F6E7854}" destId="{AD5C156A-5EBE-49D3-ADA1-22CE73CF3A16}" srcOrd="3" destOrd="0" parTransId="{BD5C0E8F-08FA-492B-BD27-EEEEBAD882DF}" sibTransId="{DEBA6A35-CACC-4185-94D0-4EAC3A3CA6F8}"/>
    <dgm:cxn modelId="{F604E970-66E3-4CC8-B68F-888FA8C646F2}" type="presOf" srcId="{A9272FBE-671C-4A93-9481-32F99A3C513E}" destId="{4EB8FE4B-093B-4E26-BF27-8C80C2C164D6}" srcOrd="1" destOrd="0" presId="urn:microsoft.com/office/officeart/2005/8/layout/process1"/>
    <dgm:cxn modelId="{07C560FB-8798-4608-94DB-702ECE95C53F}" type="presOf" srcId="{F7F450D4-882D-4D08-AC69-9C1B7F6E7854}" destId="{9098EAF4-5FC1-4CD2-871A-1811888B379C}" srcOrd="0" destOrd="0" presId="urn:microsoft.com/office/officeart/2005/8/layout/process1"/>
    <dgm:cxn modelId="{28844099-76CF-4DBE-A190-87D7FE52AF8E}" type="presOf" srcId="{4BE70B4E-C116-4B92-987B-6437BDE8669A}" destId="{8C922DD8-398E-417A-9EAC-60AE24704B29}" srcOrd="0" destOrd="0" presId="urn:microsoft.com/office/officeart/2005/8/layout/process1"/>
    <dgm:cxn modelId="{245F49CF-393F-4563-948D-3E607E02B7D0}" type="presOf" srcId="{A9272FBE-671C-4A93-9481-32F99A3C513E}" destId="{0D966A29-9A60-4B21-99C6-F591FE340F0D}" srcOrd="0" destOrd="0" presId="urn:microsoft.com/office/officeart/2005/8/layout/process1"/>
    <dgm:cxn modelId="{28742428-F08E-4FE0-84AC-DA88AD279B4A}" srcId="{F7F450D4-882D-4D08-AC69-9C1B7F6E7854}" destId="{00487CEE-026E-4AED-84E7-F242F179A211}" srcOrd="1" destOrd="0" parTransId="{9FEC4E82-3E26-4C42-A604-55D2466A9FC4}" sibTransId="{A9272FBE-671C-4A93-9481-32F99A3C513E}"/>
    <dgm:cxn modelId="{C03EBA0B-C162-4E5C-86A2-0D3342FF4868}" srcId="{F7F450D4-882D-4D08-AC69-9C1B7F6E7854}" destId="{7E72B027-60B8-4ECB-A948-CD7956772CE7}" srcOrd="0" destOrd="0" parTransId="{317B9075-41AF-4FB9-8862-2769848C20B8}" sibTransId="{EE6906B0-6BEC-4AE3-9208-41CB38DB4371}"/>
    <dgm:cxn modelId="{A06828C6-8F75-4571-B103-FE33BB98794B}" type="presOf" srcId="{00487CEE-026E-4AED-84E7-F242F179A211}" destId="{5790E1CE-C723-4E4A-839F-74CEF2DD8D0E}" srcOrd="0" destOrd="0" presId="urn:microsoft.com/office/officeart/2005/8/layout/process1"/>
    <dgm:cxn modelId="{B0CFA552-3145-4CE5-BB40-90A70740BD75}" type="presOf" srcId="{7E72B027-60B8-4ECB-A948-CD7956772CE7}" destId="{FEBD2D0C-14F6-484E-8BE4-D17CE6D0A341}" srcOrd="0" destOrd="0" presId="urn:microsoft.com/office/officeart/2005/8/layout/process1"/>
    <dgm:cxn modelId="{06CAB396-17E1-4AF3-8032-8806D7194F01}" type="presOf" srcId="{AD5C156A-5EBE-49D3-ADA1-22CE73CF3A16}" destId="{EBF5110B-9490-40C9-9EE6-A1B082DEF684}" srcOrd="0" destOrd="0" presId="urn:microsoft.com/office/officeart/2005/8/layout/process1"/>
    <dgm:cxn modelId="{F3EB3D59-5754-4459-A758-449B46FEE13F}" type="presOf" srcId="{EE6906B0-6BEC-4AE3-9208-41CB38DB4371}" destId="{F12C7709-9F46-4726-9D25-956D70AD4C54}" srcOrd="1" destOrd="0" presId="urn:microsoft.com/office/officeart/2005/8/layout/process1"/>
    <dgm:cxn modelId="{28ECAE6D-1F0C-4444-9507-B131913DC472}" srcId="{F7F450D4-882D-4D08-AC69-9C1B7F6E7854}" destId="{4BE70B4E-C116-4B92-987B-6437BDE8669A}" srcOrd="2" destOrd="0" parTransId="{539F9903-1BE8-4640-95E3-D04A09C43E9F}" sibTransId="{2E217AB6-7C28-442F-B624-906109EE15BA}"/>
    <dgm:cxn modelId="{75307B69-94C3-43FA-8E0E-20699616DB4B}" type="presParOf" srcId="{9098EAF4-5FC1-4CD2-871A-1811888B379C}" destId="{FEBD2D0C-14F6-484E-8BE4-D17CE6D0A341}" srcOrd="0" destOrd="0" presId="urn:microsoft.com/office/officeart/2005/8/layout/process1"/>
    <dgm:cxn modelId="{273E9D88-ACE3-4DF0-A460-7111E74931BA}" type="presParOf" srcId="{9098EAF4-5FC1-4CD2-871A-1811888B379C}" destId="{E1EFEE88-FC0C-4E64-9C1C-4FF0ABBE9328}" srcOrd="1" destOrd="0" presId="urn:microsoft.com/office/officeart/2005/8/layout/process1"/>
    <dgm:cxn modelId="{058531CD-1D21-4EA5-B730-BA275288900E}" type="presParOf" srcId="{E1EFEE88-FC0C-4E64-9C1C-4FF0ABBE9328}" destId="{F12C7709-9F46-4726-9D25-956D70AD4C54}" srcOrd="0" destOrd="0" presId="urn:microsoft.com/office/officeart/2005/8/layout/process1"/>
    <dgm:cxn modelId="{E1D2907E-4DF9-45A6-AED2-E52E1280870A}" type="presParOf" srcId="{9098EAF4-5FC1-4CD2-871A-1811888B379C}" destId="{5790E1CE-C723-4E4A-839F-74CEF2DD8D0E}" srcOrd="2" destOrd="0" presId="urn:microsoft.com/office/officeart/2005/8/layout/process1"/>
    <dgm:cxn modelId="{959D310D-AB0E-43AC-80B1-A7FC2E51DC14}" type="presParOf" srcId="{9098EAF4-5FC1-4CD2-871A-1811888B379C}" destId="{0D966A29-9A60-4B21-99C6-F591FE340F0D}" srcOrd="3" destOrd="0" presId="urn:microsoft.com/office/officeart/2005/8/layout/process1"/>
    <dgm:cxn modelId="{C5A849CB-F3B9-4DF0-9428-E461538345B9}" type="presParOf" srcId="{0D966A29-9A60-4B21-99C6-F591FE340F0D}" destId="{4EB8FE4B-093B-4E26-BF27-8C80C2C164D6}" srcOrd="0" destOrd="0" presId="urn:microsoft.com/office/officeart/2005/8/layout/process1"/>
    <dgm:cxn modelId="{09ECA80E-7C79-4DB1-A042-51AAAD612A7D}" type="presParOf" srcId="{9098EAF4-5FC1-4CD2-871A-1811888B379C}" destId="{8C922DD8-398E-417A-9EAC-60AE24704B29}" srcOrd="4" destOrd="0" presId="urn:microsoft.com/office/officeart/2005/8/layout/process1"/>
    <dgm:cxn modelId="{1FB5A3AE-B468-4988-B742-2300BD6849F1}" type="presParOf" srcId="{9098EAF4-5FC1-4CD2-871A-1811888B379C}" destId="{E3B97C9E-3BFD-46C5-9888-89DE29E9FA4C}" srcOrd="5" destOrd="0" presId="urn:microsoft.com/office/officeart/2005/8/layout/process1"/>
    <dgm:cxn modelId="{30EE45B9-041A-4FA4-A4BD-4F7D7F22ACA8}" type="presParOf" srcId="{E3B97C9E-3BFD-46C5-9888-89DE29E9FA4C}" destId="{F30B70DD-9DEA-4856-A3E9-39DEA219D587}" srcOrd="0" destOrd="0" presId="urn:microsoft.com/office/officeart/2005/8/layout/process1"/>
    <dgm:cxn modelId="{6833CC64-D946-420B-92F4-7D28EB57EB5C}" type="presParOf" srcId="{9098EAF4-5FC1-4CD2-871A-1811888B379C}" destId="{EBF5110B-9490-40C9-9EE6-A1B082DEF6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2D0C-14F6-484E-8BE4-D17CE6D0A341}">
      <dsp:nvSpPr>
        <dsp:cNvPr id="0" name=""/>
        <dsp:cNvSpPr/>
      </dsp:nvSpPr>
      <dsp:spPr>
        <a:xfrm>
          <a:off x="34131" y="3001"/>
          <a:ext cx="914849" cy="5842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44" y="20114"/>
        <a:ext cx="880623" cy="550052"/>
      </dsp:txXfrm>
    </dsp:sp>
    <dsp:sp modelId="{E1EFEE88-FC0C-4E64-9C1C-4FF0ABBE9328}">
      <dsp:nvSpPr>
        <dsp:cNvPr id="0" name=""/>
        <dsp:cNvSpPr/>
      </dsp:nvSpPr>
      <dsp:spPr>
        <a:xfrm rot="1867848">
          <a:off x="1056155" y="687929"/>
          <a:ext cx="323046" cy="91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058132" y="699137"/>
        <a:ext cx="295585" cy="54923"/>
      </dsp:txXfrm>
    </dsp:sp>
    <dsp:sp modelId="{5790E1CE-C723-4E4A-839F-74CEF2DD8D0E}">
      <dsp:nvSpPr>
        <dsp:cNvPr id="0" name=""/>
        <dsp:cNvSpPr/>
      </dsp:nvSpPr>
      <dsp:spPr>
        <a:xfrm>
          <a:off x="1298419" y="886531"/>
          <a:ext cx="1481666" cy="6867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sp:txBody>
      <dsp:txXfrm>
        <a:off x="1318533" y="906645"/>
        <a:ext cx="1441438" cy="646522"/>
      </dsp:txXfrm>
    </dsp:sp>
    <dsp:sp modelId="{0D966A29-9A60-4B21-99C6-F591FE340F0D}">
      <dsp:nvSpPr>
        <dsp:cNvPr id="0" name=""/>
        <dsp:cNvSpPr/>
      </dsp:nvSpPr>
      <dsp:spPr>
        <a:xfrm rot="2145594">
          <a:off x="2595328" y="1683537"/>
          <a:ext cx="274762" cy="91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2597917" y="1693820"/>
        <a:ext cx="247301" cy="54923"/>
      </dsp:txXfrm>
    </dsp:sp>
    <dsp:sp modelId="{8C922DD8-398E-417A-9EAC-60AE24704B29}">
      <dsp:nvSpPr>
        <dsp:cNvPr id="0" name=""/>
        <dsp:cNvSpPr/>
      </dsp:nvSpPr>
      <dsp:spPr>
        <a:xfrm>
          <a:off x="2646004" y="1876241"/>
          <a:ext cx="1330452" cy="539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1802" y="1892039"/>
        <a:ext cx="1298856" cy="507789"/>
      </dsp:txXfrm>
    </dsp:sp>
    <dsp:sp modelId="{E3B97C9E-3BFD-46C5-9888-89DE29E9FA4C}">
      <dsp:nvSpPr>
        <dsp:cNvPr id="0" name=""/>
        <dsp:cNvSpPr/>
      </dsp:nvSpPr>
      <dsp:spPr>
        <a:xfrm rot="1948061">
          <a:off x="3863761" y="2579723"/>
          <a:ext cx="402325" cy="91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865907" y="2590659"/>
        <a:ext cx="374864" cy="54923"/>
      </dsp:txXfrm>
    </dsp:sp>
    <dsp:sp modelId="{EBF5110B-9490-40C9-9EE6-A1B082DEF684}">
      <dsp:nvSpPr>
        <dsp:cNvPr id="0" name=""/>
        <dsp:cNvSpPr/>
      </dsp:nvSpPr>
      <dsp:spPr>
        <a:xfrm>
          <a:off x="4041888" y="2823132"/>
          <a:ext cx="1515030" cy="539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sp:txBody>
      <dsp:txXfrm>
        <a:off x="4057686" y="2838930"/>
        <a:ext cx="1483434" cy="507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2D0C-14F6-484E-8BE4-D17CE6D0A341}">
      <dsp:nvSpPr>
        <dsp:cNvPr id="0" name=""/>
        <dsp:cNvSpPr/>
      </dsp:nvSpPr>
      <dsp:spPr>
        <a:xfrm>
          <a:off x="34131" y="3001"/>
          <a:ext cx="914849" cy="5842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44" y="20114"/>
        <a:ext cx="880623" cy="550052"/>
      </dsp:txXfrm>
    </dsp:sp>
    <dsp:sp modelId="{E1EFEE88-FC0C-4E64-9C1C-4FF0ABBE9328}">
      <dsp:nvSpPr>
        <dsp:cNvPr id="0" name=""/>
        <dsp:cNvSpPr/>
      </dsp:nvSpPr>
      <dsp:spPr>
        <a:xfrm rot="1867848">
          <a:off x="1056155" y="687929"/>
          <a:ext cx="323046" cy="91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058132" y="699137"/>
        <a:ext cx="295585" cy="54923"/>
      </dsp:txXfrm>
    </dsp:sp>
    <dsp:sp modelId="{5790E1CE-C723-4E4A-839F-74CEF2DD8D0E}">
      <dsp:nvSpPr>
        <dsp:cNvPr id="0" name=""/>
        <dsp:cNvSpPr/>
      </dsp:nvSpPr>
      <dsp:spPr>
        <a:xfrm>
          <a:off x="1298419" y="886531"/>
          <a:ext cx="1481666" cy="6867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sp:txBody>
      <dsp:txXfrm>
        <a:off x="1318533" y="906645"/>
        <a:ext cx="1441438" cy="646522"/>
      </dsp:txXfrm>
    </dsp:sp>
    <dsp:sp modelId="{0D966A29-9A60-4B21-99C6-F591FE340F0D}">
      <dsp:nvSpPr>
        <dsp:cNvPr id="0" name=""/>
        <dsp:cNvSpPr/>
      </dsp:nvSpPr>
      <dsp:spPr>
        <a:xfrm rot="2145594">
          <a:off x="2595328" y="1683537"/>
          <a:ext cx="274762" cy="91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2597917" y="1693820"/>
        <a:ext cx="247301" cy="54923"/>
      </dsp:txXfrm>
    </dsp:sp>
    <dsp:sp modelId="{8C922DD8-398E-417A-9EAC-60AE24704B29}">
      <dsp:nvSpPr>
        <dsp:cNvPr id="0" name=""/>
        <dsp:cNvSpPr/>
      </dsp:nvSpPr>
      <dsp:spPr>
        <a:xfrm>
          <a:off x="2646004" y="1876241"/>
          <a:ext cx="1330452" cy="539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1802" y="1892039"/>
        <a:ext cx="1298856" cy="507789"/>
      </dsp:txXfrm>
    </dsp:sp>
    <dsp:sp modelId="{E3B97C9E-3BFD-46C5-9888-89DE29E9FA4C}">
      <dsp:nvSpPr>
        <dsp:cNvPr id="0" name=""/>
        <dsp:cNvSpPr/>
      </dsp:nvSpPr>
      <dsp:spPr>
        <a:xfrm rot="1948061">
          <a:off x="3863761" y="2579723"/>
          <a:ext cx="402325" cy="91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865907" y="2590659"/>
        <a:ext cx="374864" cy="54923"/>
      </dsp:txXfrm>
    </dsp:sp>
    <dsp:sp modelId="{EBF5110B-9490-40C9-9EE6-A1B082DEF684}">
      <dsp:nvSpPr>
        <dsp:cNvPr id="0" name=""/>
        <dsp:cNvSpPr/>
      </dsp:nvSpPr>
      <dsp:spPr>
        <a:xfrm>
          <a:off x="4041888" y="2823132"/>
          <a:ext cx="1515030" cy="539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sp:txBody>
      <dsp:txXfrm>
        <a:off x="4057686" y="2838930"/>
        <a:ext cx="1483434" cy="50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2D0C-14F6-484E-8BE4-D17CE6D0A341}">
      <dsp:nvSpPr>
        <dsp:cNvPr id="0" name=""/>
        <dsp:cNvSpPr/>
      </dsp:nvSpPr>
      <dsp:spPr>
        <a:xfrm>
          <a:off x="30399" y="0"/>
          <a:ext cx="814820" cy="6126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43" y="17944"/>
        <a:ext cx="778932" cy="576776"/>
      </dsp:txXfrm>
    </dsp:sp>
    <dsp:sp modelId="{E1EFEE88-FC0C-4E64-9C1C-4FF0ABBE9328}">
      <dsp:nvSpPr>
        <dsp:cNvPr id="0" name=""/>
        <dsp:cNvSpPr/>
      </dsp:nvSpPr>
      <dsp:spPr>
        <a:xfrm rot="1598777">
          <a:off x="913226" y="550421"/>
          <a:ext cx="184553" cy="81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914525" y="561242"/>
        <a:ext cx="160094" cy="48917"/>
      </dsp:txXfrm>
    </dsp:sp>
    <dsp:sp modelId="{5790E1CE-C723-4E4A-839F-74CEF2DD8D0E}">
      <dsp:nvSpPr>
        <dsp:cNvPr id="0" name=""/>
        <dsp:cNvSpPr/>
      </dsp:nvSpPr>
      <dsp:spPr>
        <a:xfrm>
          <a:off x="1156450" y="637955"/>
          <a:ext cx="1319662" cy="7201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sp:txBody>
      <dsp:txXfrm>
        <a:off x="1177541" y="659046"/>
        <a:ext cx="1277480" cy="677933"/>
      </dsp:txXfrm>
    </dsp:sp>
    <dsp:sp modelId="{0D966A29-9A60-4B21-99C6-F591FE340F0D}">
      <dsp:nvSpPr>
        <dsp:cNvPr id="0" name=""/>
        <dsp:cNvSpPr/>
      </dsp:nvSpPr>
      <dsp:spPr>
        <a:xfrm rot="2417579">
          <a:off x="2303739" y="1480910"/>
          <a:ext cx="260353" cy="81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2306640" y="1489307"/>
        <a:ext cx="235894" cy="48917"/>
      </dsp:txXfrm>
    </dsp:sp>
    <dsp:sp modelId="{8C922DD8-398E-417A-9EAC-60AE24704B29}">
      <dsp:nvSpPr>
        <dsp:cNvPr id="0" name=""/>
        <dsp:cNvSpPr/>
      </dsp:nvSpPr>
      <dsp:spPr>
        <a:xfrm>
          <a:off x="2356692" y="1675748"/>
          <a:ext cx="1184981" cy="5655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3258" y="1692314"/>
        <a:ext cx="1151849" cy="532458"/>
      </dsp:txXfrm>
    </dsp:sp>
    <dsp:sp modelId="{E3B97C9E-3BFD-46C5-9888-89DE29E9FA4C}">
      <dsp:nvSpPr>
        <dsp:cNvPr id="0" name=""/>
        <dsp:cNvSpPr/>
      </dsp:nvSpPr>
      <dsp:spPr>
        <a:xfrm rot="2101810">
          <a:off x="3451854" y="2387800"/>
          <a:ext cx="335672" cy="81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3454069" y="2397086"/>
        <a:ext cx="311213" cy="48917"/>
      </dsp:txXfrm>
    </dsp:sp>
    <dsp:sp modelId="{EBF5110B-9490-40C9-9EE6-A1B082DEF684}">
      <dsp:nvSpPr>
        <dsp:cNvPr id="0" name=""/>
        <dsp:cNvSpPr/>
      </dsp:nvSpPr>
      <dsp:spPr>
        <a:xfrm>
          <a:off x="3599951" y="2604884"/>
          <a:ext cx="1349377" cy="5655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sp:txBody>
      <dsp:txXfrm>
        <a:off x="3616517" y="2621450"/>
        <a:ext cx="1316245" cy="532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2D0C-14F6-484E-8BE4-D17CE6D0A341}">
      <dsp:nvSpPr>
        <dsp:cNvPr id="0" name=""/>
        <dsp:cNvSpPr/>
      </dsp:nvSpPr>
      <dsp:spPr>
        <a:xfrm>
          <a:off x="37899" y="0"/>
          <a:ext cx="1015858" cy="6102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Anmälan</a:t>
          </a:r>
          <a:endParaRPr lang="sv-SE" sz="12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3" y="17874"/>
        <a:ext cx="980110" cy="574520"/>
      </dsp:txXfrm>
    </dsp:sp>
    <dsp:sp modelId="{E1EFEE88-FC0C-4E64-9C1C-4FF0ABBE9328}">
      <dsp:nvSpPr>
        <dsp:cNvPr id="0" name=""/>
        <dsp:cNvSpPr/>
      </dsp:nvSpPr>
      <dsp:spPr>
        <a:xfrm rot="1664384">
          <a:off x="1167733" y="664613"/>
          <a:ext cx="316580" cy="101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169485" y="677845"/>
        <a:ext cx="286087" cy="60986"/>
      </dsp:txXfrm>
    </dsp:sp>
    <dsp:sp modelId="{5790E1CE-C723-4E4A-839F-74CEF2DD8D0E}">
      <dsp:nvSpPr>
        <dsp:cNvPr id="0" name=""/>
        <dsp:cNvSpPr/>
      </dsp:nvSpPr>
      <dsp:spPr>
        <a:xfrm>
          <a:off x="1441778" y="850279"/>
          <a:ext cx="1645258" cy="7172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Arbete med blåljuskollen</a:t>
          </a:r>
        </a:p>
      </dsp:txBody>
      <dsp:txXfrm>
        <a:off x="1462787" y="871288"/>
        <a:ext cx="1603240" cy="675280"/>
      </dsp:txXfrm>
    </dsp:sp>
    <dsp:sp modelId="{0D966A29-9A60-4B21-99C6-F591FE340F0D}">
      <dsp:nvSpPr>
        <dsp:cNvPr id="0" name=""/>
        <dsp:cNvSpPr/>
      </dsp:nvSpPr>
      <dsp:spPr>
        <a:xfrm rot="2046826">
          <a:off x="2884910" y="1679720"/>
          <a:ext cx="299036" cy="101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2887534" y="1691498"/>
        <a:ext cx="268543" cy="60986"/>
      </dsp:txXfrm>
    </dsp:sp>
    <dsp:sp modelId="{8C922DD8-398E-417A-9EAC-60AE24704B29}">
      <dsp:nvSpPr>
        <dsp:cNvPr id="0" name=""/>
        <dsp:cNvSpPr/>
      </dsp:nvSpPr>
      <dsp:spPr>
        <a:xfrm>
          <a:off x="2938151" y="1884013"/>
          <a:ext cx="1477348" cy="5633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Godkännande</a:t>
          </a:r>
          <a:endParaRPr lang="sv-SE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4652" y="1900514"/>
        <a:ext cx="1444346" cy="530376"/>
      </dsp:txXfrm>
    </dsp:sp>
    <dsp:sp modelId="{E3B97C9E-3BFD-46C5-9888-89DE29E9FA4C}">
      <dsp:nvSpPr>
        <dsp:cNvPr id="0" name=""/>
        <dsp:cNvSpPr/>
      </dsp:nvSpPr>
      <dsp:spPr>
        <a:xfrm rot="1854030">
          <a:off x="4294101" y="2615769"/>
          <a:ext cx="439267" cy="101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4296265" y="2628268"/>
        <a:ext cx="408774" cy="60986"/>
      </dsp:txXfrm>
    </dsp:sp>
    <dsp:sp modelId="{EBF5110B-9490-40C9-9EE6-A1B082DEF684}">
      <dsp:nvSpPr>
        <dsp:cNvPr id="0" name=""/>
        <dsp:cNvSpPr/>
      </dsp:nvSpPr>
      <dsp:spPr>
        <a:xfrm>
          <a:off x="4488155" y="2873023"/>
          <a:ext cx="1682305" cy="5633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4B25B"/>
            </a:gs>
            <a:gs pos="6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30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Efter godkännandet</a:t>
          </a:r>
        </a:p>
      </dsp:txBody>
      <dsp:txXfrm>
        <a:off x="4504656" y="2889524"/>
        <a:ext cx="1649303" cy="53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2022-05-31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41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09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69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77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0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B9936-E3F1-479F-AAE0-2E0DB5883B6F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2669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36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42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56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24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877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B9936-E3F1-479F-AAE0-2E0DB5883B6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0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B9936-E3F1-479F-AAE0-2E0DB5883B6F}" type="slidenum">
              <a:rPr lang="sv-SE" altLang="sv-SE" smtClean="0"/>
              <a:pPr/>
              <a:t>22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6126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7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80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77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20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70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43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519" y="1600202"/>
            <a:ext cx="10307876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037" y="3530600"/>
            <a:ext cx="84888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</a:t>
            </a:r>
            <a:r>
              <a:rPr lang="sv-SE" dirty="0" err="1"/>
              <a:t>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95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82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346" y="1925638"/>
            <a:ext cx="5356053" cy="3433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4514" y="1925640"/>
            <a:ext cx="5356053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39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099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45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9" y="273050"/>
            <a:ext cx="398967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286" y="273052"/>
            <a:ext cx="6779281" cy="5594351"/>
          </a:xfrm>
        </p:spPr>
        <p:txBody>
          <a:bodyPr/>
          <a:lstStyle>
            <a:lvl1pPr>
              <a:buNone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349" y="1435104"/>
            <a:ext cx="3989671" cy="4432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9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60" y="4800601"/>
            <a:ext cx="72761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76960" y="612775"/>
            <a:ext cx="72761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6960" y="5367339"/>
            <a:ext cx="7276148" cy="50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3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SMB_ppt_barabard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/>
          <a:stretch>
            <a:fillRect/>
          </a:stretch>
        </p:blipFill>
        <p:spPr bwMode="auto">
          <a:xfrm>
            <a:off x="0" y="6172201"/>
            <a:ext cx="1020681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6" descr="Smedjebacken_webb_CMYK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40" y="6181726"/>
            <a:ext cx="313699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346" y="782638"/>
            <a:ext cx="10914222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altLang="sv-SE"/>
              <a:t>Huvudrubrik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7979" y="2108200"/>
            <a:ext cx="858989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text styles</a:t>
            </a:r>
          </a:p>
          <a:p>
            <a:pPr lvl="1"/>
            <a:r>
              <a:rPr lang="sv-SE" altLang="sv-SE"/>
              <a:t>Second level</a:t>
            </a:r>
          </a:p>
          <a:p>
            <a:pPr lvl="2"/>
            <a:r>
              <a:rPr lang="sv-SE" altLang="sv-SE"/>
              <a:t>Third level</a:t>
            </a:r>
          </a:p>
          <a:p>
            <a:pPr lvl="3"/>
            <a:r>
              <a:rPr lang="sv-SE" altLang="sv-SE"/>
              <a:t>Fourth level</a:t>
            </a:r>
          </a:p>
          <a:p>
            <a:pPr lvl="4"/>
            <a:r>
              <a:rPr lang="sv-SE" altLang="sv-S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5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 cap="all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db.se/sv/dataleverantor/blaljuskolle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Ajourh&#229;llning-BAL@LM.se" TargetMode="External"/><Relationship Id="rId5" Type="http://schemas.openxmlformats.org/officeDocument/2006/relationships/hyperlink" Target="https://www.lantmateriet.se/sv/Om-Lantmateriet/Samverkan-med-andra/geodata-for-blaljus/" TargetMode="External"/><Relationship Id="rId4" Type="http://schemas.openxmlformats.org/officeDocument/2006/relationships/hyperlink" Target="mailto:indatastod@trafikverket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jourhallning-BAL@lm.se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3"/>
            <a:ext cx="5522048" cy="4127377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v-SE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Anmälan sker till Lantmäteriet som informerar Trafikverket</a:t>
            </a:r>
            <a:endParaRPr lang="sv-SE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Lantmäteriet och Trafikverket gör separata kontroller</a:t>
            </a:r>
            <a:endParaRPr lang="sv-SE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>
                <a:solidFill>
                  <a:schemeClr val="bg1">
                    <a:lumMod val="65000"/>
                  </a:schemeClr>
                </a:solidFill>
              </a:rPr>
              <a:t>Kommunicering av resultaten; vi tar kontakt med kommunen och meddelar de eventuella brister som finns samt erbjuder vårt stöd under processens gång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b="1" dirty="0" smtClean="0"/>
              <a:t>När man anser sig vara klar med jobbet: Checklistan!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b="1" dirty="0" smtClean="0"/>
              <a:t>Slutlig kontroll och godkännande ges när allt är klart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Processen #3 - Godkännande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9" name="Platshållare för innehåll 3" descr="Skärmurklipp">
            <a:extLst>
              <a:ext uri="{FF2B5EF4-FFF2-40B4-BE49-F238E27FC236}">
                <a16:creationId xmlns:a16="http://schemas.microsoft.com/office/drawing/2014/main" id="{BBC277F9-02D9-4A5D-BD54-08CD07C99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5"/>
          <a:stretch/>
        </p:blipFill>
        <p:spPr>
          <a:xfrm rot="21107930">
            <a:off x="8466866" y="678429"/>
            <a:ext cx="1935544" cy="1837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4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2697463"/>
              </p:ext>
            </p:extLst>
          </p:nvPr>
        </p:nvGraphicFramePr>
        <p:xfrm>
          <a:off x="6225388" y="2766861"/>
          <a:ext cx="5076686" cy="317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llips 1"/>
          <p:cNvSpPr/>
          <p:nvPr/>
        </p:nvSpPr>
        <p:spPr>
          <a:xfrm>
            <a:off x="8206613" y="4270664"/>
            <a:ext cx="1841396" cy="93518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8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502924" y="3602500"/>
            <a:ext cx="5522048" cy="20511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Årlig uppföljningskontroll genomförs på samma sätt som vid första anmälan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 smtClean="0"/>
              <a:t>För att säkerställa bibehållen hög kvalitet</a:t>
            </a:r>
          </a:p>
          <a:p>
            <a:endParaRPr lang="sv-SE" sz="1600" dirty="0"/>
          </a:p>
          <a:p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Uppföljning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2757460"/>
              </p:ext>
            </p:extLst>
          </p:nvPr>
        </p:nvGraphicFramePr>
        <p:xfrm>
          <a:off x="4972833" y="2349625"/>
          <a:ext cx="6329241" cy="358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 1"/>
          <p:cNvSpPr/>
          <p:nvPr/>
        </p:nvSpPr>
        <p:spPr>
          <a:xfrm>
            <a:off x="9305131" y="4915404"/>
            <a:ext cx="1891145" cy="111182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latshållare för innehåll 3" descr="Skärmurklipp">
            <a:extLst>
              <a:ext uri="{FF2B5EF4-FFF2-40B4-BE49-F238E27FC236}">
                <a16:creationId xmlns:a16="http://schemas.microsoft.com/office/drawing/2014/main" id="{BBC277F9-02D9-4A5D-BD54-08CD07C99E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5"/>
          <a:stretch/>
        </p:blipFill>
        <p:spPr>
          <a:xfrm rot="21107930">
            <a:off x="8466866" y="678429"/>
            <a:ext cx="1935544" cy="1837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4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Godkända kommuner 19 st</a:t>
            </a:r>
          </a:p>
          <a:p>
            <a:endParaRPr lang="sv-SE" sz="1600" dirty="0"/>
          </a:p>
          <a:p>
            <a:r>
              <a:rPr lang="sv-SE" sz="1600" dirty="0" smtClean="0"/>
              <a:t>Påbörjade kommuner 9 st</a:t>
            </a:r>
          </a:p>
          <a:p>
            <a:endParaRPr lang="sv-SE" sz="1600" dirty="0"/>
          </a:p>
          <a:p>
            <a:r>
              <a:rPr lang="sv-SE" sz="1600" dirty="0" smtClean="0"/>
              <a:t>Förkontroller men ej anmälda 43 st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Status idag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b="30285"/>
          <a:stretch/>
        </p:blipFill>
        <p:spPr>
          <a:xfrm>
            <a:off x="5757005" y="1597014"/>
            <a:ext cx="2859372" cy="4539625"/>
          </a:xfrm>
          <a:prstGeom prst="rect">
            <a:avLst/>
          </a:prstGeom>
          <a:ln w="25400" cmpd="sng">
            <a:solidFill>
              <a:schemeClr val="tx1"/>
            </a:solidFill>
            <a:round/>
          </a:ln>
          <a:effectLst>
            <a:outerShdw blurRad="50800" dist="50800" dir="2700000" algn="ctr" rotWithShape="0">
              <a:schemeClr val="tx2"/>
            </a:outerShdw>
            <a:softEdge rad="63500"/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524" y="1595791"/>
            <a:ext cx="3131525" cy="4539625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796" y="4018844"/>
            <a:ext cx="2305177" cy="2116572"/>
          </a:xfrm>
          <a:prstGeom prst="rect">
            <a:avLst/>
          </a:prstGeom>
          <a:effectLst>
            <a:outerShdw blurRad="50800" dist="50800" dir="2700000" algn="ctr" rotWithShape="0">
              <a:srgbClr val="00000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77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7801B9-D40E-4759-BDBE-3D74D6AA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Blåljuskollen i Smedjebacken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E68DCC-C54A-4D72-B82C-932C230E5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856" y="2108200"/>
            <a:ext cx="6477000" cy="1143000"/>
          </a:xfrm>
        </p:spPr>
        <p:txBody>
          <a:bodyPr/>
          <a:lstStyle/>
          <a:p>
            <a:r>
              <a:rPr lang="sv-SE" dirty="0"/>
              <a:t>En checklista för kommunens geodataprocess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B96D9D-6D04-4355-AF51-E7F865DD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56" y="3606801"/>
            <a:ext cx="4641900" cy="17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ABB42B-BA65-4ECB-B1D1-C599D5CE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644" y="211138"/>
            <a:ext cx="8229600" cy="1143000"/>
          </a:xfrm>
        </p:spPr>
        <p:txBody>
          <a:bodyPr/>
          <a:lstStyle/>
          <a:p>
            <a:r>
              <a:rPr lang="sv-SE" dirty="0"/>
              <a:t>Smedjebacken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897E2D3-AE02-44D0-9065-C3B93275C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723" y="1193799"/>
            <a:ext cx="7868141" cy="3454400"/>
          </a:xfrm>
        </p:spPr>
        <p:txBody>
          <a:bodyPr/>
          <a:lstStyle/>
          <a:p>
            <a:r>
              <a:rPr lang="sv-SE" sz="2000" dirty="0"/>
              <a:t>Liten kommun i södra Dalarna – gränsar både mot Örebro och Västmanlands län </a:t>
            </a:r>
          </a:p>
          <a:p>
            <a:r>
              <a:rPr lang="sv-SE" sz="2000" dirty="0"/>
              <a:t>10.900 invånare 2020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CC8E8C-3865-4321-A5B3-6C337EF16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820" y="264319"/>
            <a:ext cx="847725" cy="876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022062A-28AA-429B-8DC3-3779B9D50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57" y="1700809"/>
            <a:ext cx="4277013" cy="28241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9F3F95C-BF1C-461D-ABA6-0981024B9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040" y="2340600"/>
            <a:ext cx="3943236" cy="37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83F69693-2FDC-4E13-9DED-C2906948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93" y="44624"/>
            <a:ext cx="5956925" cy="648739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D22F2E8-A28D-4828-BFA1-CEC9E7342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753" y="264319"/>
            <a:ext cx="8477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3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A873D-52AC-4C99-B4D1-E6EDF64B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656" y="260648"/>
            <a:ext cx="8229600" cy="1440160"/>
          </a:xfrm>
        </p:spPr>
        <p:txBody>
          <a:bodyPr/>
          <a:lstStyle/>
          <a:p>
            <a:r>
              <a:rPr lang="sv-SE" dirty="0"/>
              <a:t>organisation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66B3727-FCBA-4EE4-A705-9FFBD913ACF7}"/>
              </a:ext>
            </a:extLst>
          </p:cNvPr>
          <p:cNvSpPr/>
          <p:nvPr/>
        </p:nvSpPr>
        <p:spPr>
          <a:xfrm>
            <a:off x="7575625" y="2492896"/>
            <a:ext cx="292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endParaRPr lang="sv-SE" b="1" dirty="0">
              <a:solidFill>
                <a:srgbClr val="2D7C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5216B7C-EC85-4559-97DF-E14FFEB56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D06CEC-0D64-44F8-A9CD-C162D9E6D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56" y="2204864"/>
            <a:ext cx="7772400" cy="21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9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2DF17-3102-4376-BCCE-705A514B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176" y="184030"/>
            <a:ext cx="4762872" cy="756320"/>
          </a:xfrm>
        </p:spPr>
        <p:txBody>
          <a:bodyPr/>
          <a:lstStyle/>
          <a:p>
            <a:r>
              <a:rPr lang="sv-SE" dirty="0"/>
              <a:t>Steg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B954A-E95D-460F-91A0-C16FAFEE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856" y="960913"/>
            <a:ext cx="6477000" cy="4437856"/>
          </a:xfrm>
        </p:spPr>
        <p:txBody>
          <a:bodyPr/>
          <a:lstStyle/>
          <a:p>
            <a:r>
              <a:rPr lang="sv-SE" sz="2000" dirty="0"/>
              <a:t>Möte med Tekniska och </a:t>
            </a:r>
            <a:r>
              <a:rPr lang="sv-SE" sz="2000" dirty="0" err="1"/>
              <a:t>MoB</a:t>
            </a:r>
            <a:r>
              <a:rPr lang="sv-SE" sz="2000" dirty="0"/>
              <a:t> där vi gick igenom checklistan för arbetsuppdelning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8FE005-800D-4E5B-9643-BEEC98048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6" y="1628801"/>
            <a:ext cx="5688632" cy="32810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0EE8257-94DD-4265-BAB1-1682F7814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296" y="2841447"/>
            <a:ext cx="5904656" cy="3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F85E2-C2F5-4B7B-8624-9CC59933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104" y="332656"/>
            <a:ext cx="6768752" cy="792088"/>
          </a:xfrm>
        </p:spPr>
        <p:txBody>
          <a:bodyPr/>
          <a:lstStyle/>
          <a:p>
            <a:r>
              <a:rPr lang="sv-SE" dirty="0"/>
              <a:t>NVDB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A38BB2-6A5D-4C29-8766-0EC5CD5E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856" y="1340768"/>
            <a:ext cx="6477000" cy="4221832"/>
          </a:xfrm>
        </p:spPr>
        <p:txBody>
          <a:bodyPr/>
          <a:lstStyle/>
          <a:p>
            <a:r>
              <a:rPr lang="sv-SE" sz="2400" dirty="0"/>
              <a:t>Möte med vår kontaktperson på Trafikverket</a:t>
            </a:r>
          </a:p>
          <a:p>
            <a:r>
              <a:rPr lang="sv-SE" sz="2400" dirty="0"/>
              <a:t>Beställning av NVDB Gatunamn och NVDB Övrigt vägnamn</a:t>
            </a:r>
          </a:p>
          <a:p>
            <a:r>
              <a:rPr lang="sv-SE" sz="2400" dirty="0"/>
              <a:t>Jämförde NVDB med våra egna adresser samt med LINA – namn och utbredning (LINA=facit)</a:t>
            </a:r>
          </a:p>
          <a:p>
            <a:r>
              <a:rPr lang="sv-SE" sz="2400" dirty="0"/>
              <a:t>Problem med landsbygdsadresser, eftersom de i LINA är en adresspunkt, medan NVDB hanterar linjer.</a:t>
            </a:r>
          </a:p>
          <a:p>
            <a:r>
              <a:rPr lang="sv-SE" sz="2400" dirty="0"/>
              <a:t>Stort arbete som tog många timmar. 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397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774029-FC5A-4FCA-9A0B-B85B1551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656" y="211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adresser på landsbygden –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4A543DE-6C2C-4197-9EA9-AD579F786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4893" y="1052736"/>
            <a:ext cx="5492002" cy="409105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3DFB35C-6EA2-447B-B1E3-1391B13A5AEE}"/>
              </a:ext>
            </a:extLst>
          </p:cNvPr>
          <p:cNvSpPr txBox="1"/>
          <p:nvPr/>
        </p:nvSpPr>
        <p:spPr>
          <a:xfrm>
            <a:off x="1871469" y="1169472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Aspmora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1 och </a:t>
            </a:r>
            <a:r>
              <a:rPr lang="sv-SE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Aspmora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094C28-01A9-423C-8F23-0B461D05B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69" y="2761326"/>
            <a:ext cx="4262611" cy="28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I</a:t>
            </a:r>
            <a:r>
              <a:rPr lang="sv-SE" sz="1400" dirty="0" smtClean="0"/>
              <a:t>ntroduktion – bakgrund, vad är Blåljuskollen?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 smtClean="0"/>
              <a:t>Hur gör man då? – Processen, checklistan, målet</a:t>
            </a:r>
          </a:p>
          <a:p>
            <a:endParaRPr lang="sv-SE" sz="1400" dirty="0" smtClean="0"/>
          </a:p>
          <a:p>
            <a:r>
              <a:rPr lang="sv-SE" sz="1400" dirty="0" smtClean="0"/>
              <a:t>Uppföljning</a:t>
            </a:r>
          </a:p>
          <a:p>
            <a:endParaRPr lang="sv-SE" sz="1400" dirty="0"/>
          </a:p>
          <a:p>
            <a:r>
              <a:rPr lang="sv-SE" sz="1400" dirty="0" smtClean="0"/>
              <a:t>Status idag</a:t>
            </a:r>
          </a:p>
          <a:p>
            <a:endParaRPr lang="sv-SE" sz="1400" dirty="0"/>
          </a:p>
          <a:p>
            <a:r>
              <a:rPr lang="sv-SE" sz="1400" dirty="0" smtClean="0"/>
              <a:t>Användarexempel</a:t>
            </a:r>
          </a:p>
          <a:p>
            <a:endParaRPr lang="sv-SE" sz="1400" dirty="0" smtClean="0"/>
          </a:p>
          <a:p>
            <a:r>
              <a:rPr lang="sv-SE" sz="14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september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14297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- Blåljuskollen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B8DAC1A-8265-4387-873A-D86EB6B5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90" y="231958"/>
            <a:ext cx="5286375" cy="31908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2F93B11-8849-4822-8FF1-AB9F1BCD298E}"/>
              </a:ext>
            </a:extLst>
          </p:cNvPr>
          <p:cNvSpPr txBox="1"/>
          <p:nvPr/>
        </p:nvSpPr>
        <p:spPr>
          <a:xfrm>
            <a:off x="6206941" y="904825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Adress i LINA – Malingsbo Grindtorp 1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914D5F-7EB8-4D7E-A3EE-CCC22A52C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29" y="2316358"/>
            <a:ext cx="5404495" cy="356377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BB8A202-B7EA-4343-96C1-F42AF94F723E}"/>
              </a:ext>
            </a:extLst>
          </p:cNvPr>
          <p:cNvSpPr txBox="1"/>
          <p:nvPr/>
        </p:nvSpPr>
        <p:spPr>
          <a:xfrm>
            <a:off x="1670969" y="3645024"/>
            <a:ext cx="31683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Hitta / Eniro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Telefoners GPS-er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Kartor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Google </a:t>
            </a:r>
            <a:r>
              <a:rPr lang="sv-SE" sz="1600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Maps</a:t>
            </a:r>
            <a:endParaRPr lang="sv-SE"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Blåljus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Räddn.tjänst</a:t>
            </a: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(brandbilar)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Ambulans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Polis</a:t>
            </a:r>
          </a:p>
        </p:txBody>
      </p:sp>
    </p:spTree>
    <p:extLst>
      <p:ext uri="{BB962C8B-B14F-4D97-AF65-F5344CB8AC3E}">
        <p14:creationId xmlns:p14="http://schemas.microsoft.com/office/powerpoint/2010/main" val="224542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3CD0C9C-205A-410D-BC77-B65820C4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769" y="376238"/>
            <a:ext cx="7505080" cy="57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D1155-EDA9-4B94-9B0A-672801F8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Nyttan med blåljuskollen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DF43DF-EBDF-49DB-9615-6E8C60A9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064" y="2092960"/>
            <a:ext cx="6477000" cy="3454400"/>
          </a:xfrm>
        </p:spPr>
        <p:txBody>
          <a:bodyPr/>
          <a:lstStyle/>
          <a:p>
            <a:r>
              <a:rPr lang="sv-SE" dirty="0"/>
              <a:t>Färre samtal om att ambulansen inte hittar fram</a:t>
            </a:r>
          </a:p>
          <a:p>
            <a:r>
              <a:rPr lang="sv-SE" dirty="0"/>
              <a:t>Bra med rutiner för uppdatering av NVDB</a:t>
            </a:r>
          </a:p>
          <a:p>
            <a:r>
              <a:rPr lang="sv-SE" dirty="0"/>
              <a:t>E-tjänst för skolskjuts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D507563-4268-4D44-BD70-7C05A0B6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52" y="3759146"/>
            <a:ext cx="33718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3" name="textruta 2"/>
          <p:cNvSpPr txBox="1"/>
          <p:nvPr/>
        </p:nvSpPr>
        <p:spPr>
          <a:xfrm>
            <a:off x="6050827" y="2427316"/>
            <a:ext cx="55753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https://www.nvdb.se/sv/dataleverantor/blaljuskollen</a:t>
            </a:r>
            <a:r>
              <a:rPr lang="sv-SE" dirty="0" smtClean="0">
                <a:hlinkClick r:id="rId3"/>
              </a:rPr>
              <a:t>/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>
                <a:hlinkClick r:id="rId4"/>
              </a:rPr>
              <a:t>Mail: indatastod@trafikverket.se</a:t>
            </a:r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571163" y="4753819"/>
            <a:ext cx="967097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>
                <a:hlinkClick r:id="rId5"/>
              </a:rPr>
              <a:t>https://www.lantmateriet.se/sv/Om-Lantmateriet/Samverkan-med-andra/geodata-for-blaljus/</a:t>
            </a:r>
            <a:endParaRPr lang="sv-SE" dirty="0"/>
          </a:p>
          <a:p>
            <a:endParaRPr lang="sv-SE" dirty="0"/>
          </a:p>
          <a:p>
            <a:r>
              <a:rPr lang="sv-SE" dirty="0" smtClean="0">
                <a:hlinkClick r:id="rId6"/>
              </a:rPr>
              <a:t>Mail: ajourhållning-BAL@lm.se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7" y="2521797"/>
            <a:ext cx="5022974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Lantmäteriet övergår till NVDB-data i ersättningen till GSD-Fastighetskartan</a:t>
            </a:r>
          </a:p>
          <a:p>
            <a:endParaRPr lang="sv-SE" sz="14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september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14297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Nyhet utanför agendan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29" y="3928379"/>
            <a:ext cx="3339471" cy="81527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646" y="3369067"/>
            <a:ext cx="1713754" cy="1613924"/>
          </a:xfrm>
          <a:prstGeom prst="rect">
            <a:avLst/>
          </a:prstGeom>
        </p:spPr>
      </p:pic>
      <p:sp>
        <p:nvSpPr>
          <p:cNvPr id="11" name="Högerpil 10"/>
          <p:cNvSpPr/>
          <p:nvPr/>
        </p:nvSpPr>
        <p:spPr>
          <a:xfrm>
            <a:off x="4775200" y="4051300"/>
            <a:ext cx="2298700" cy="393700"/>
          </a:xfrm>
          <a:prstGeom prst="rightArrow">
            <a:avLst/>
          </a:prstGeom>
          <a:solidFill>
            <a:srgbClr val="4ACA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4945839" y="3712746"/>
            <a:ext cx="1554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1 oktober 2021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919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4979577" y="2349624"/>
            <a:ext cx="5522048" cy="3913390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v-SE" sz="1600" dirty="0" smtClean="0"/>
              <a:t>På rätt plats, i rätt tid, är en förutsättning för att kunna utföra sitt samhällsuppdrag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v-SE" sz="1600" dirty="0" smtClean="0"/>
              <a:t>Målet </a:t>
            </a:r>
            <a:r>
              <a:rPr lang="sv-SE" sz="1600" dirty="0"/>
              <a:t>med Blåljuskollen är en gemensam karta med ett urval av data som Blåljusaktörerna anser viktiga att ha tillgång </a:t>
            </a:r>
            <a:r>
              <a:rPr lang="sv-SE" sz="1600" dirty="0" smtClean="0"/>
              <a:t>till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ntroduktion </a:t>
            </a:r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bakgrund, vad är Blåljuskollen?</a:t>
            </a: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0" y="2559174"/>
            <a:ext cx="3948361" cy="2643991"/>
          </a:xfrm>
          <a:prstGeom prst="rect">
            <a:avLst/>
          </a:prstGeom>
          <a:effectLst>
            <a:outerShdw blurRad="50800" dist="101600" dir="2700000" algn="ctr" rotWithShape="0">
              <a:schemeClr val="accent2"/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4979577" y="2349624"/>
            <a:ext cx="5522048" cy="3913390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v-SE" sz="1600" dirty="0" smtClean="0">
                <a:solidFill>
                  <a:schemeClr val="bg1">
                    <a:lumMod val="75000"/>
                  </a:schemeClr>
                </a:solidFill>
              </a:rPr>
              <a:t>På rätt plats, i rätt tid, är en förutsättning för att kunna utföra sitt samhällsuppdrag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600" dirty="0">
                <a:solidFill>
                  <a:schemeClr val="bg1">
                    <a:lumMod val="75000"/>
                  </a:schemeClr>
                </a:solidFill>
              </a:rPr>
              <a:t>Målet med Blåljuskollen är en gemensam karta med ett urval av data som Blåljusaktörerna anser viktiga att ha tillgång </a:t>
            </a:r>
            <a:r>
              <a:rPr lang="sv-SE" sz="1600" dirty="0" smtClean="0">
                <a:solidFill>
                  <a:schemeClr val="bg1">
                    <a:lumMod val="75000"/>
                  </a:schemeClr>
                </a:solidFill>
              </a:rPr>
              <a:t>till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1600" dirty="0"/>
              <a:t>Samarbete mellan respektive kommun, Trafikverket och </a:t>
            </a:r>
            <a:r>
              <a:rPr lang="sv-SE" sz="1600" dirty="0" smtClean="0"/>
              <a:t>Lantmäteriet på tillhandahållandesidan, och med Blåljusaktörerna på mottagarsidan</a:t>
            </a:r>
            <a:endParaRPr lang="sv-SE" sz="1600" dirty="0"/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ntroduktion </a:t>
            </a:r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bakgrund, vad är Blåljuskollen?</a:t>
            </a: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84" y="1131552"/>
            <a:ext cx="1601748" cy="1072599"/>
          </a:xfrm>
          <a:prstGeom prst="rect">
            <a:avLst/>
          </a:prstGeom>
          <a:effectLst>
            <a:outerShdw blurRad="50800" dist="101600" dir="2700000" algn="ctr" rotWithShape="0">
              <a:schemeClr val="accent2"/>
            </a:outerShdw>
            <a:softEdge rad="50800"/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58" y="2423196"/>
            <a:ext cx="4415531" cy="28635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90604" y="4270663"/>
            <a:ext cx="4769427" cy="2587337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På rätt plats, i rätt tid, är en förutsättning för att kunna utföra sitt samhällsuppdrag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Målet med Blåljuskollen är en gemensam karta med ett urval av data som Blåljusaktörerna anser viktiga att ha tillgång 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till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Samarbete mellan respektive kommun, Trafikverket och 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Lantmäteriet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ntroduktion </a:t>
            </a:r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bakgrund, vad är Blåljuskollen?</a:t>
            </a: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9" name="Diagram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6" y="2157374"/>
            <a:ext cx="7990609" cy="19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2"/>
          <p:cNvSpPr txBox="1">
            <a:spLocks/>
          </p:cNvSpPr>
          <p:nvPr/>
        </p:nvSpPr>
        <p:spPr>
          <a:xfrm>
            <a:off x="5022047" y="4252303"/>
            <a:ext cx="4769427" cy="2242016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v-SE" sz="1600" dirty="0" smtClean="0"/>
              <a:t>Höga krav på kommunala data och processer - </a:t>
            </a:r>
            <a:r>
              <a:rPr lang="sv-SE" sz="1800" b="1" dirty="0" smtClean="0"/>
              <a:t>Kvalitetssäkring</a:t>
            </a:r>
            <a:r>
              <a:rPr lang="sv-SE" sz="1800" b="1" dirty="0"/>
              <a:t>!</a:t>
            </a:r>
          </a:p>
          <a:p>
            <a:pPr marL="0" indent="0">
              <a:buNone/>
            </a:pPr>
            <a:endParaRPr lang="sv-SE" sz="500" dirty="0"/>
          </a:p>
          <a:p>
            <a:pPr lvl="1"/>
            <a:r>
              <a:rPr lang="sv-SE" sz="1400" b="1" dirty="0"/>
              <a:t>Geodataprocesser</a:t>
            </a:r>
            <a:r>
              <a:rPr lang="sv-SE" sz="1400" dirty="0"/>
              <a:t>: </a:t>
            </a:r>
            <a:r>
              <a:rPr lang="sv-SE" sz="1200" dirty="0"/>
              <a:t>Interna processer på kommunen för ajourhållning av data ska vara väl fungerande och definierade</a:t>
            </a:r>
          </a:p>
          <a:p>
            <a:pPr lvl="1"/>
            <a:r>
              <a:rPr lang="sv-SE" sz="1400" b="1" dirty="0"/>
              <a:t>Geodata</a:t>
            </a:r>
            <a:r>
              <a:rPr lang="sv-SE" sz="1400" dirty="0"/>
              <a:t>: U</a:t>
            </a:r>
            <a:r>
              <a:rPr lang="sv-SE" sz="1200" dirty="0"/>
              <a:t>tpekade dataprodukter ska upp till en förutbestämd kvalitet och därefter hållas på en hög nivå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84" y="1131552"/>
            <a:ext cx="1601748" cy="1072599"/>
          </a:xfrm>
          <a:prstGeom prst="rect">
            <a:avLst/>
          </a:prstGeom>
          <a:effectLst>
            <a:outerShdw blurRad="50800" dist="101600" dir="2700000" algn="ctr" rotWithShape="0">
              <a:schemeClr val="accent2"/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5842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5570138" y="1597014"/>
            <a:ext cx="5522048" cy="3200075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v-SE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Anmälan sker till Lantmäteriet (</a:t>
            </a:r>
            <a:r>
              <a:rPr lang="sv-SE" sz="1400" dirty="0" smtClean="0">
                <a:solidFill>
                  <a:srgbClr val="0070C0"/>
                </a:solidFill>
                <a:hlinkClick r:id="rId3"/>
              </a:rPr>
              <a:t>ajourhallning-BAL@lm.se</a:t>
            </a:r>
            <a:r>
              <a:rPr lang="sv-SE" sz="1400" dirty="0" smtClean="0"/>
              <a:t>) som informerar Trafikverket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Checklistan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Lantmäteriet och Trafikverket gör separata kontroller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Kommunicering av resultaten; vi tar kontakt med kommunen och meddelar de eventuella brister som finns samt erbjuder vårt stöd under processens gång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Tidplan för genomförande och vem är ansvarig?</a:t>
            </a:r>
          </a:p>
          <a:p>
            <a:pPr marL="0" indent="0">
              <a:buNone/>
            </a:pPr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Processen #1 - Anmälan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5586768"/>
              </p:ext>
            </p:extLst>
          </p:nvPr>
        </p:nvGraphicFramePr>
        <p:xfrm>
          <a:off x="284240" y="2354228"/>
          <a:ext cx="5699911" cy="357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llips 1"/>
          <p:cNvSpPr/>
          <p:nvPr/>
        </p:nvSpPr>
        <p:spPr>
          <a:xfrm>
            <a:off x="133350" y="2133600"/>
            <a:ext cx="1266825" cy="1000125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5986650" y="1462797"/>
            <a:ext cx="2931708" cy="2690103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v-SE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Vilka data kontrolleras?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Hur går kontrollerna till?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400" dirty="0" smtClean="0"/>
              <a:t>Resultatet:</a:t>
            </a:r>
          </a:p>
          <a:p>
            <a:pPr marL="0" indent="0">
              <a:buNone/>
            </a:pPr>
            <a:r>
              <a:rPr lang="sv-SE" sz="1400" dirty="0"/>
              <a:t>	</a:t>
            </a:r>
            <a:r>
              <a:rPr lang="sv-SE" sz="1400" dirty="0" smtClean="0"/>
              <a:t>- Skriftlig bedömning</a:t>
            </a:r>
          </a:p>
          <a:p>
            <a:pPr marL="0" indent="0">
              <a:buNone/>
            </a:pPr>
            <a:r>
              <a:rPr lang="sv-SE" sz="1400" dirty="0"/>
              <a:t>	</a:t>
            </a:r>
            <a:r>
              <a:rPr lang="sv-SE" sz="1400" dirty="0" smtClean="0"/>
              <a:t>- Shapefiler</a:t>
            </a:r>
            <a:endParaRPr lang="sv-SE" sz="11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Processen #2 - Checklistan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88" y="3914775"/>
            <a:ext cx="5280474" cy="21624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50800" dir="2700000" algn="ctr" rotWithShape="0">
              <a:schemeClr val="accent1">
                <a:lumMod val="50000"/>
              </a:schemeClr>
            </a:out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0264165"/>
              </p:ext>
            </p:extLst>
          </p:nvPr>
        </p:nvGraphicFramePr>
        <p:xfrm>
          <a:off x="316195" y="2298841"/>
          <a:ext cx="5699911" cy="357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llips 2"/>
          <p:cNvSpPr/>
          <p:nvPr/>
        </p:nvSpPr>
        <p:spPr>
          <a:xfrm>
            <a:off x="1276350" y="2924175"/>
            <a:ext cx="2076450" cy="1228725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4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4"/>
            <a:ext cx="278213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/>
              <a:t>Adresser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/>
              <a:t>Byggnader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/>
              <a:t>Vägdata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/>
              <a:t>Järnvägsdata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/>
              <a:t>Övriga vägar</a:t>
            </a:r>
            <a:r>
              <a:rPr lang="sv-SE" sz="1200" dirty="0" smtClean="0"/>
              <a:t> (elljusspår, vandringsleder)</a:t>
            </a:r>
            <a:endParaRPr lang="sv-SE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/>
              <a:t>Anläggningar</a:t>
            </a:r>
            <a:r>
              <a:rPr lang="sv-SE" sz="1200" dirty="0" smtClean="0"/>
              <a:t> (campingplatser, badplatser, gästhamnar)</a:t>
            </a:r>
            <a:endParaRPr lang="sv-SE" sz="1600" dirty="0" smtClean="0"/>
          </a:p>
          <a:p>
            <a:pPr marL="457137" lvl="1" indent="0">
              <a:buNone/>
            </a:pPr>
            <a:endParaRPr lang="sv-SE" sz="1400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v-SE" sz="1400" b="1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hecklistan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Blåljuskollen</a:t>
            </a:r>
            <a:endParaRPr lang="sv-SE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00ECAACA-220C-42A1-AB4B-5D5807EF5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" r="1903" b="2756"/>
          <a:stretch/>
        </p:blipFill>
        <p:spPr>
          <a:xfrm>
            <a:off x="4023359" y="1597015"/>
            <a:ext cx="7691719" cy="43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2021-05-23T22:00:00+00:00</Dokumentdatum_x0020_NY>
    <Skapat_x0020_av_x0020_NY xmlns="Trafikverket">Göransson Staffan, UHvädi Konsult</Skapat_x0020_av_x0020_NY>
    <TRVversionNY xmlns="Trafikverket">0.18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0BD662-5DA5-4401-9BAE-20DBDA3C6EA6}">
  <ds:schemaRefs>
    <ds:schemaRef ds:uri="http://purl.org/dc/terms/"/>
    <ds:schemaRef ds:uri="http://schemas.openxmlformats.org/package/2006/metadata/core-properties"/>
    <ds:schemaRef ds:uri="http://purl.org/dc/dcmitype/"/>
    <ds:schemaRef ds:uri="Trafikverket"/>
    <ds:schemaRef ds:uri="http://purl.org/dc/elements/1.1/"/>
    <ds:schemaRef ds:uri="http://schemas.microsoft.com/office/2006/documentManagement/types"/>
    <ds:schemaRef ds:uri="a0fc29a5-e8c2-4770-ab5a-0e35f67373e1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1619</TotalTime>
  <Words>693</Words>
  <Application>Microsoft Office PowerPoint</Application>
  <PresentationFormat>Anpassad</PresentationFormat>
  <Paragraphs>217</Paragraphs>
  <Slides>23</Slides>
  <Notes>23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23</vt:i4>
      </vt:variant>
      <vt:variant>
        <vt:lpstr>Anpassade bildspel</vt:lpstr>
      </vt:variant>
      <vt:variant>
        <vt:i4>1</vt:i4>
      </vt:variant>
    </vt:vector>
  </HeadingPairs>
  <TitlesOfParts>
    <vt:vector size="40" baseType="lpstr">
      <vt:lpstr>ＭＳ Ｐゴシック</vt:lpstr>
      <vt:lpstr>ＭＳ Ｐゴシック</vt:lpstr>
      <vt:lpstr>Arial</vt:lpstr>
      <vt:lpstr>Bell Gothic Black</vt:lpstr>
      <vt:lpstr>Bell Gothic Light</vt:lpstr>
      <vt:lpstr>Calibri</vt:lpstr>
      <vt:lpstr>Helvetica</vt:lpstr>
      <vt:lpstr>Lucida Sans Unicode</vt:lpstr>
      <vt:lpstr>Times New Roman</vt:lpstr>
      <vt:lpstr>Verdana</vt:lpstr>
      <vt:lpstr>Wingdings</vt:lpstr>
      <vt:lpstr>1_startbild logo</vt:lpstr>
      <vt:lpstr>2_startbild logo</vt:lpstr>
      <vt:lpstr>2_Ämne/tema namn på talare</vt:lpstr>
      <vt:lpstr>1_Office-tema</vt:lpstr>
      <vt:lpstr>Office Theme</vt:lpstr>
      <vt:lpstr>PowerPoint-presentation</vt:lpstr>
      <vt:lpstr>Webbinarie september 2021</vt:lpstr>
      <vt:lpstr>Webbinarie september 2021</vt:lpstr>
      <vt:lpstr>NVDB 2021 - Blåljuskollen</vt:lpstr>
      <vt:lpstr>NVDB 2021 - Blåljuskollen</vt:lpstr>
      <vt:lpstr>NVDB 2021 - Blåljuskollen</vt:lpstr>
      <vt:lpstr>NVDB 2021 - Blåljuskollen</vt:lpstr>
      <vt:lpstr>NVDB 2021 - Blåljuskollen</vt:lpstr>
      <vt:lpstr>NVDB 2021 - Blåljuskollen</vt:lpstr>
      <vt:lpstr>NVDB 2021 - Blåljuskollen</vt:lpstr>
      <vt:lpstr>NVDB 2021 - Blåljuskollen</vt:lpstr>
      <vt:lpstr>NVDB 2021 - Blåljuskollen</vt:lpstr>
      <vt:lpstr>Blåljuskollen i Smedjebacken</vt:lpstr>
      <vt:lpstr>Smedjebacken</vt:lpstr>
      <vt:lpstr>PowerPoint-presentation</vt:lpstr>
      <vt:lpstr>organisation</vt:lpstr>
      <vt:lpstr>Steg 1</vt:lpstr>
      <vt:lpstr>NVDB</vt:lpstr>
      <vt:lpstr>adresser på landsbygden – exempel </vt:lpstr>
      <vt:lpstr>PowerPoint-presentation</vt:lpstr>
      <vt:lpstr>PowerPoint-presentation</vt:lpstr>
      <vt:lpstr>Nyttan med blåljuskollen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161</cp:revision>
  <dcterms:created xsi:type="dcterms:W3CDTF">2021-03-30T09:55:20Z</dcterms:created>
  <dcterms:modified xsi:type="dcterms:W3CDTF">2022-05-31T05:26:52Z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